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0" r:id="rId1"/>
    <p:sldMasterId id="2147484651" r:id="rId2"/>
    <p:sldMasterId id="2147484662" r:id="rId3"/>
    <p:sldMasterId id="2147484673" r:id="rId4"/>
  </p:sldMasterIdLst>
  <p:notesMasterIdLst>
    <p:notesMasterId r:id="rId23"/>
  </p:notesMasterIdLst>
  <p:sldIdLst>
    <p:sldId id="348" r:id="rId5"/>
    <p:sldId id="349" r:id="rId6"/>
    <p:sldId id="367" r:id="rId7"/>
    <p:sldId id="350" r:id="rId8"/>
    <p:sldId id="368" r:id="rId9"/>
    <p:sldId id="351" r:id="rId10"/>
    <p:sldId id="370" r:id="rId11"/>
    <p:sldId id="352" r:id="rId12"/>
    <p:sldId id="369" r:id="rId13"/>
    <p:sldId id="371" r:id="rId14"/>
    <p:sldId id="373" r:id="rId15"/>
    <p:sldId id="382" r:id="rId16"/>
    <p:sldId id="360" r:id="rId17"/>
    <p:sldId id="364" r:id="rId18"/>
    <p:sldId id="379" r:id="rId19"/>
    <p:sldId id="376" r:id="rId20"/>
    <p:sldId id="381" r:id="rId21"/>
    <p:sldId id="378" r:id="rId22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7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70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260" autoAdjust="0"/>
  </p:normalViewPr>
  <p:slideViewPr>
    <p:cSldViewPr showGuides="1">
      <p:cViewPr varScale="1">
        <p:scale>
          <a:sx n="157" d="100"/>
          <a:sy n="157" d="100"/>
        </p:scale>
        <p:origin x="-294" y="-84"/>
      </p:cViewPr>
      <p:guideLst>
        <p:guide orient="horz" pos="257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-373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17A0F-26C8-470B-B6B7-A8DEAF575FC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EBE873A-310F-4F1E-A3E9-36E451AB7557}">
      <dgm:prSet phldrT="[Text]" custT="1"/>
      <dgm:spPr>
        <a:solidFill>
          <a:schemeClr val="accent5"/>
        </a:solidFill>
        <a:ln>
          <a:noFill/>
        </a:ln>
      </dgm:spPr>
      <dgm:t>
        <a:bodyPr lIns="0" rIns="0"/>
        <a:lstStyle/>
        <a:p>
          <a:r>
            <a:rPr lang="de-DE" sz="1700" dirty="0" smtClean="0">
              <a:latin typeface="Arial" panose="020B0604020202020204" pitchFamily="34" charset="0"/>
              <a:cs typeface="Arial" panose="020B0604020202020204" pitchFamily="34" charset="0"/>
            </a:rPr>
            <a:t>Betrieb-</a:t>
          </a:r>
          <a:r>
            <a:rPr lang="de-DE" sz="1700" dirty="0" err="1" smtClean="0">
              <a:latin typeface="Arial" panose="020B0604020202020204" pitchFamily="34" charset="0"/>
              <a:cs typeface="Arial" panose="020B0604020202020204" pitchFamily="34" charset="0"/>
            </a:rPr>
            <a:t>liche</a:t>
          </a:r>
          <a:r>
            <a:rPr lang="de-DE" sz="1700" dirty="0" smtClean="0">
              <a:latin typeface="Arial" panose="020B0604020202020204" pitchFamily="34" charset="0"/>
              <a:cs typeface="Arial" panose="020B0604020202020204" pitchFamily="34" charset="0"/>
            </a:rPr>
            <a:t> Aus-bildung</a:t>
          </a:r>
          <a:endParaRPr lang="de-DE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A70A1-2C88-469F-AEEB-1C8ABB464162}" type="parTrans" cxnId="{64F3107F-116D-4BF3-AD87-D3D63A18FA4C}">
      <dgm:prSet/>
      <dgm:spPr/>
      <dgm:t>
        <a:bodyPr/>
        <a:lstStyle/>
        <a:p>
          <a:endParaRPr lang="de-DE"/>
        </a:p>
      </dgm:t>
    </dgm:pt>
    <dgm:pt modelId="{2FD48D93-0DFF-49BA-A38B-DB7EB396502F}" type="sibTrans" cxnId="{64F3107F-116D-4BF3-AD87-D3D63A18FA4C}">
      <dgm:prSet/>
      <dgm:spPr>
        <a:solidFill>
          <a:schemeClr val="accent1"/>
        </a:solidFill>
      </dgm:spPr>
      <dgm:t>
        <a:bodyPr/>
        <a:lstStyle/>
        <a:p>
          <a:endParaRPr lang="de-DE" dirty="0"/>
        </a:p>
      </dgm:t>
    </dgm:pt>
    <dgm:pt modelId="{43891EBE-8950-43AF-86BB-E8AABAE59DDD}">
      <dgm:prSet phldrT="[Text]" custT="1"/>
      <dgm:spPr>
        <a:solidFill>
          <a:schemeClr val="accent5"/>
        </a:solidFill>
        <a:ln>
          <a:noFill/>
        </a:ln>
      </dgm:spPr>
      <dgm:t>
        <a:bodyPr lIns="0" rIns="0"/>
        <a:lstStyle/>
        <a:p>
          <a:r>
            <a:rPr lang="de-DE" sz="17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Über-betrieb-</a:t>
          </a:r>
          <a:r>
            <a:rPr lang="de-DE" sz="17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liche</a:t>
          </a:r>
          <a:r>
            <a:rPr lang="de-DE" sz="17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Unter-weisung</a:t>
          </a:r>
        </a:p>
      </dgm:t>
    </dgm:pt>
    <dgm:pt modelId="{4206B71E-B665-4176-AB4D-265C42A398D3}" type="parTrans" cxnId="{C85D00CA-A341-4FE5-9F55-E39133608A66}">
      <dgm:prSet/>
      <dgm:spPr/>
      <dgm:t>
        <a:bodyPr/>
        <a:lstStyle/>
        <a:p>
          <a:endParaRPr lang="de-DE"/>
        </a:p>
      </dgm:t>
    </dgm:pt>
    <dgm:pt modelId="{EBC7EBAE-0A88-4906-9ACC-3D7DD89755E3}" type="sibTrans" cxnId="{C85D00CA-A341-4FE5-9F55-E39133608A66}">
      <dgm:prSet/>
      <dgm:spPr>
        <a:solidFill>
          <a:schemeClr val="accent1"/>
        </a:solidFill>
      </dgm:spPr>
      <dgm:t>
        <a:bodyPr/>
        <a:lstStyle/>
        <a:p>
          <a:endParaRPr lang="de-DE" dirty="0"/>
        </a:p>
      </dgm:t>
    </dgm:pt>
    <dgm:pt modelId="{D6A5C8A0-6A61-4711-8523-DE40AEE7D989}">
      <dgm:prSet phldrT="[Text]" custT="1"/>
      <dgm:spPr>
        <a:noFill/>
        <a:ln>
          <a:noFill/>
        </a:ln>
      </dgm:spPr>
      <dgm:t>
        <a:bodyPr lIns="0" rIns="0"/>
        <a:lstStyle/>
        <a:p>
          <a:pPr algn="l"/>
          <a:r>
            <a:rPr lang="de-DE" sz="2300" dirty="0" smtClean="0">
              <a:latin typeface="Arial" panose="020B0604020202020204" pitchFamily="34" charset="0"/>
              <a:cs typeface="Arial" panose="020B0604020202020204" pitchFamily="34" charset="0"/>
            </a:rPr>
            <a:t>Über-wiegend praktisch</a:t>
          </a:r>
          <a:endParaRPr lang="de-DE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7C1D1-8EDC-4AD5-BC0F-A9670804BD9D}" type="sibTrans" cxnId="{3D721A42-9728-48BD-917C-E0099215097A}">
      <dgm:prSet/>
      <dgm:spPr/>
      <dgm:t>
        <a:bodyPr/>
        <a:lstStyle/>
        <a:p>
          <a:endParaRPr lang="de-DE"/>
        </a:p>
      </dgm:t>
    </dgm:pt>
    <dgm:pt modelId="{8982E74D-E519-4C1F-BFA1-002D49B52FCA}" type="parTrans" cxnId="{3D721A42-9728-48BD-917C-E0099215097A}">
      <dgm:prSet/>
      <dgm:spPr/>
      <dgm:t>
        <a:bodyPr/>
        <a:lstStyle/>
        <a:p>
          <a:endParaRPr lang="de-DE"/>
        </a:p>
      </dgm:t>
    </dgm:pt>
    <dgm:pt modelId="{83717716-C27B-401C-9903-137CBAC1EF8A}" type="pres">
      <dgm:prSet presAssocID="{39617A0F-26C8-470B-B6B7-A8DEAF575FC9}" presName="linearFlow" presStyleCnt="0">
        <dgm:presLayoutVars>
          <dgm:dir/>
          <dgm:resizeHandles val="exact"/>
        </dgm:presLayoutVars>
      </dgm:prSet>
      <dgm:spPr/>
    </dgm:pt>
    <dgm:pt modelId="{7D245C75-058E-47B1-B386-A3232198B246}" type="pres">
      <dgm:prSet presAssocID="{AEBE873A-310F-4F1E-A3E9-36E451AB7557}" presName="node" presStyleLbl="node1" presStyleIdx="0" presStyleCnt="3" custLinFactNeighborX="-2359" custLinFactNeighborY="-2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BDF226-658A-4998-A2D8-13B4090A9A57}" type="pres">
      <dgm:prSet presAssocID="{2FD48D93-0DFF-49BA-A38B-DB7EB396502F}" presName="spacerL" presStyleCnt="0"/>
      <dgm:spPr/>
    </dgm:pt>
    <dgm:pt modelId="{8877F8CC-619C-4AA9-AD33-A16F73E0D580}" type="pres">
      <dgm:prSet presAssocID="{2FD48D93-0DFF-49BA-A38B-DB7EB396502F}" presName="sibTrans" presStyleLbl="sibTrans2D1" presStyleIdx="0" presStyleCnt="2"/>
      <dgm:spPr/>
      <dgm:t>
        <a:bodyPr/>
        <a:lstStyle/>
        <a:p>
          <a:endParaRPr lang="de-DE"/>
        </a:p>
      </dgm:t>
    </dgm:pt>
    <dgm:pt modelId="{860C73AD-6AEE-4F07-A1E3-DF8DE4F7C976}" type="pres">
      <dgm:prSet presAssocID="{2FD48D93-0DFF-49BA-A38B-DB7EB396502F}" presName="spacerR" presStyleCnt="0"/>
      <dgm:spPr/>
    </dgm:pt>
    <dgm:pt modelId="{506DFDBB-DB3B-41B6-9CC8-DDCB3267A49B}" type="pres">
      <dgm:prSet presAssocID="{43891EBE-8950-43AF-86BB-E8AABAE59D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58D7C6-D5CE-4613-B4E3-2A87FC5AE044}" type="pres">
      <dgm:prSet presAssocID="{EBC7EBAE-0A88-4906-9ACC-3D7DD89755E3}" presName="spacerL" presStyleCnt="0"/>
      <dgm:spPr/>
    </dgm:pt>
    <dgm:pt modelId="{C96E8089-93DC-46BB-A013-FAD240A3FAB8}" type="pres">
      <dgm:prSet presAssocID="{EBC7EBAE-0A88-4906-9ACC-3D7DD89755E3}" presName="sibTrans" presStyleLbl="sibTrans2D1" presStyleIdx="1" presStyleCnt="2" custScaleX="104381" custScaleY="65191"/>
      <dgm:spPr>
        <a:prstGeom prst="rightArrow">
          <a:avLst/>
        </a:prstGeom>
      </dgm:spPr>
      <dgm:t>
        <a:bodyPr/>
        <a:lstStyle/>
        <a:p>
          <a:endParaRPr lang="de-DE"/>
        </a:p>
      </dgm:t>
    </dgm:pt>
    <dgm:pt modelId="{F52CC089-47E8-41E9-A62F-495A5DB4FB96}" type="pres">
      <dgm:prSet presAssocID="{EBC7EBAE-0A88-4906-9ACC-3D7DD89755E3}" presName="spacerR" presStyleCnt="0"/>
      <dgm:spPr/>
    </dgm:pt>
    <dgm:pt modelId="{0B15086A-4C00-4CF9-A42A-9A3975BA3B5D}" type="pres">
      <dgm:prSet presAssocID="{D6A5C8A0-6A61-4711-8523-DE40AEE7D989}" presName="node" presStyleLbl="node1" presStyleIdx="2" presStyleCnt="3" custScaleX="129347" custLinFactNeighborX="-73224" custLinFactNeighborY="19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7C86FA6-8C28-41BA-A5FE-706496A68B43}" type="presOf" srcId="{D6A5C8A0-6A61-4711-8523-DE40AEE7D989}" destId="{0B15086A-4C00-4CF9-A42A-9A3975BA3B5D}" srcOrd="0" destOrd="0" presId="urn:microsoft.com/office/officeart/2005/8/layout/equation1"/>
    <dgm:cxn modelId="{0EF4F939-23D1-4C27-8B54-41C84B8F2D6C}" type="presOf" srcId="{AEBE873A-310F-4F1E-A3E9-36E451AB7557}" destId="{7D245C75-058E-47B1-B386-A3232198B246}" srcOrd="0" destOrd="0" presId="urn:microsoft.com/office/officeart/2005/8/layout/equation1"/>
    <dgm:cxn modelId="{C85D00CA-A341-4FE5-9F55-E39133608A66}" srcId="{39617A0F-26C8-470B-B6B7-A8DEAF575FC9}" destId="{43891EBE-8950-43AF-86BB-E8AABAE59DDD}" srcOrd="1" destOrd="0" parTransId="{4206B71E-B665-4176-AB4D-265C42A398D3}" sibTransId="{EBC7EBAE-0A88-4906-9ACC-3D7DD89755E3}"/>
    <dgm:cxn modelId="{64F3107F-116D-4BF3-AD87-D3D63A18FA4C}" srcId="{39617A0F-26C8-470B-B6B7-A8DEAF575FC9}" destId="{AEBE873A-310F-4F1E-A3E9-36E451AB7557}" srcOrd="0" destOrd="0" parTransId="{228A70A1-2C88-469F-AEEB-1C8ABB464162}" sibTransId="{2FD48D93-0DFF-49BA-A38B-DB7EB396502F}"/>
    <dgm:cxn modelId="{3C652D9D-20CC-4941-915E-C5283DC93E66}" type="presOf" srcId="{EBC7EBAE-0A88-4906-9ACC-3D7DD89755E3}" destId="{C96E8089-93DC-46BB-A013-FAD240A3FAB8}" srcOrd="0" destOrd="0" presId="urn:microsoft.com/office/officeart/2005/8/layout/equation1"/>
    <dgm:cxn modelId="{3D721A42-9728-48BD-917C-E0099215097A}" srcId="{39617A0F-26C8-470B-B6B7-A8DEAF575FC9}" destId="{D6A5C8A0-6A61-4711-8523-DE40AEE7D989}" srcOrd="2" destOrd="0" parTransId="{8982E74D-E519-4C1F-BFA1-002D49B52FCA}" sibTransId="{D3A7C1D1-8EDC-4AD5-BC0F-A9670804BD9D}"/>
    <dgm:cxn modelId="{35B071F6-475D-4B0E-B175-FC17C9524C2A}" type="presOf" srcId="{43891EBE-8950-43AF-86BB-E8AABAE59DDD}" destId="{506DFDBB-DB3B-41B6-9CC8-DDCB3267A49B}" srcOrd="0" destOrd="0" presId="urn:microsoft.com/office/officeart/2005/8/layout/equation1"/>
    <dgm:cxn modelId="{3F2B3D6E-A820-496F-8377-CB82BC8E6CC9}" type="presOf" srcId="{2FD48D93-0DFF-49BA-A38B-DB7EB396502F}" destId="{8877F8CC-619C-4AA9-AD33-A16F73E0D580}" srcOrd="0" destOrd="0" presId="urn:microsoft.com/office/officeart/2005/8/layout/equation1"/>
    <dgm:cxn modelId="{967970F6-0F5F-4F69-807D-877D09C11210}" type="presOf" srcId="{39617A0F-26C8-470B-B6B7-A8DEAF575FC9}" destId="{83717716-C27B-401C-9903-137CBAC1EF8A}" srcOrd="0" destOrd="0" presId="urn:microsoft.com/office/officeart/2005/8/layout/equation1"/>
    <dgm:cxn modelId="{3DFBA368-118D-402B-BD26-1685C6DC5EF6}" type="presParOf" srcId="{83717716-C27B-401C-9903-137CBAC1EF8A}" destId="{7D245C75-058E-47B1-B386-A3232198B246}" srcOrd="0" destOrd="0" presId="urn:microsoft.com/office/officeart/2005/8/layout/equation1"/>
    <dgm:cxn modelId="{C792DB86-4790-43E2-9B71-F8A76BEB175D}" type="presParOf" srcId="{83717716-C27B-401C-9903-137CBAC1EF8A}" destId="{B7BDF226-658A-4998-A2D8-13B4090A9A57}" srcOrd="1" destOrd="0" presId="urn:microsoft.com/office/officeart/2005/8/layout/equation1"/>
    <dgm:cxn modelId="{9A7DBD2E-53F8-4047-9274-F6EB7137FF2E}" type="presParOf" srcId="{83717716-C27B-401C-9903-137CBAC1EF8A}" destId="{8877F8CC-619C-4AA9-AD33-A16F73E0D580}" srcOrd="2" destOrd="0" presId="urn:microsoft.com/office/officeart/2005/8/layout/equation1"/>
    <dgm:cxn modelId="{21052368-F7C1-4F86-94DF-199765ACDC95}" type="presParOf" srcId="{83717716-C27B-401C-9903-137CBAC1EF8A}" destId="{860C73AD-6AEE-4F07-A1E3-DF8DE4F7C976}" srcOrd="3" destOrd="0" presId="urn:microsoft.com/office/officeart/2005/8/layout/equation1"/>
    <dgm:cxn modelId="{5F22853B-7ABF-4341-831F-6B71620B8714}" type="presParOf" srcId="{83717716-C27B-401C-9903-137CBAC1EF8A}" destId="{506DFDBB-DB3B-41B6-9CC8-DDCB3267A49B}" srcOrd="4" destOrd="0" presId="urn:microsoft.com/office/officeart/2005/8/layout/equation1"/>
    <dgm:cxn modelId="{1BC1959E-D710-4FB7-9133-CD7F0CD808C5}" type="presParOf" srcId="{83717716-C27B-401C-9903-137CBAC1EF8A}" destId="{3158D7C6-D5CE-4613-B4E3-2A87FC5AE044}" srcOrd="5" destOrd="0" presId="urn:microsoft.com/office/officeart/2005/8/layout/equation1"/>
    <dgm:cxn modelId="{92D8D86E-B877-4957-9078-92987CFF0E6B}" type="presParOf" srcId="{83717716-C27B-401C-9903-137CBAC1EF8A}" destId="{C96E8089-93DC-46BB-A013-FAD240A3FAB8}" srcOrd="6" destOrd="0" presId="urn:microsoft.com/office/officeart/2005/8/layout/equation1"/>
    <dgm:cxn modelId="{106BA397-312C-4205-80F8-FA6946D1D518}" type="presParOf" srcId="{83717716-C27B-401C-9903-137CBAC1EF8A}" destId="{F52CC089-47E8-41E9-A62F-495A5DB4FB96}" srcOrd="7" destOrd="0" presId="urn:microsoft.com/office/officeart/2005/8/layout/equation1"/>
    <dgm:cxn modelId="{97375B62-B26E-417A-A479-7CD291D84266}" type="presParOf" srcId="{83717716-C27B-401C-9903-137CBAC1EF8A}" destId="{0B15086A-4C00-4CF9-A42A-9A3975BA3B5D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17A0F-26C8-470B-B6B7-A8DEAF575FC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EBE873A-310F-4F1E-A3E9-36E451AB7557}">
      <dgm:prSet phldrT="[Text]" custT="1"/>
      <dgm:spPr>
        <a:solidFill>
          <a:schemeClr val="accent5"/>
        </a:solidFill>
        <a:ln>
          <a:noFill/>
        </a:ln>
      </dgm:spPr>
      <dgm:t>
        <a:bodyPr lIns="0" rIns="0"/>
        <a:lstStyle/>
        <a:p>
          <a:r>
            <a:rPr lang="de-DE" sz="1700" dirty="0" smtClean="0">
              <a:latin typeface="Arial" panose="020B0604020202020204" pitchFamily="34" charset="0"/>
              <a:cs typeface="Arial" panose="020B0604020202020204" pitchFamily="34" charset="0"/>
            </a:rPr>
            <a:t>Berufs-schule</a:t>
          </a:r>
          <a:endParaRPr lang="de-DE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A70A1-2C88-469F-AEEB-1C8ABB464162}" type="parTrans" cxnId="{64F3107F-116D-4BF3-AD87-D3D63A18FA4C}">
      <dgm:prSet/>
      <dgm:spPr/>
      <dgm:t>
        <a:bodyPr/>
        <a:lstStyle/>
        <a:p>
          <a:endParaRPr lang="de-DE"/>
        </a:p>
      </dgm:t>
    </dgm:pt>
    <dgm:pt modelId="{2FD48D93-0DFF-49BA-A38B-DB7EB396502F}" type="sibTrans" cxnId="{64F3107F-116D-4BF3-AD87-D3D63A18FA4C}">
      <dgm:prSet/>
      <dgm:spPr>
        <a:noFill/>
      </dgm:spPr>
      <dgm:t>
        <a:bodyPr/>
        <a:lstStyle/>
        <a:p>
          <a:endParaRPr lang="de-DE" dirty="0"/>
        </a:p>
      </dgm:t>
    </dgm:pt>
    <dgm:pt modelId="{43891EBE-8950-43AF-86BB-E8AABAE59DDD}">
      <dgm:prSet phldrT="[Text]" custT="1"/>
      <dgm:spPr>
        <a:noFill/>
        <a:ln>
          <a:noFill/>
        </a:ln>
      </dgm:spPr>
      <dgm:t>
        <a:bodyPr/>
        <a:lstStyle/>
        <a:p>
          <a:endParaRPr lang="de-DE" sz="14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6B71E-B665-4176-AB4D-265C42A398D3}" type="parTrans" cxnId="{C85D00CA-A341-4FE5-9F55-E39133608A66}">
      <dgm:prSet/>
      <dgm:spPr/>
      <dgm:t>
        <a:bodyPr/>
        <a:lstStyle/>
        <a:p>
          <a:endParaRPr lang="de-DE"/>
        </a:p>
      </dgm:t>
    </dgm:pt>
    <dgm:pt modelId="{EBC7EBAE-0A88-4906-9ACC-3D7DD89755E3}" type="sibTrans" cxnId="{C85D00CA-A341-4FE5-9F55-E39133608A66}">
      <dgm:prSet/>
      <dgm:spPr>
        <a:solidFill>
          <a:schemeClr val="accent1"/>
        </a:solidFill>
      </dgm:spPr>
      <dgm:t>
        <a:bodyPr/>
        <a:lstStyle/>
        <a:p>
          <a:endParaRPr lang="de-DE" dirty="0"/>
        </a:p>
      </dgm:t>
    </dgm:pt>
    <dgm:pt modelId="{D6A5C8A0-6A61-4711-8523-DE40AEE7D989}">
      <dgm:prSet phldrT="[Text]" custT="1"/>
      <dgm:spPr>
        <a:noFill/>
        <a:ln>
          <a:noFill/>
        </a:ln>
      </dgm:spPr>
      <dgm:t>
        <a:bodyPr lIns="0" rIns="0"/>
        <a:lstStyle/>
        <a:p>
          <a:pPr algn="l"/>
          <a:r>
            <a:rPr lang="de-DE" sz="2100" dirty="0" smtClean="0">
              <a:latin typeface="Arial" panose="020B0604020202020204" pitchFamily="34" charset="0"/>
              <a:cs typeface="Arial" panose="020B0604020202020204" pitchFamily="34" charset="0"/>
            </a:rPr>
            <a:t>Über-wiegend theoretisch</a:t>
          </a:r>
          <a:endParaRPr lang="de-DE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7C1D1-8EDC-4AD5-BC0F-A9670804BD9D}" type="sibTrans" cxnId="{3D721A42-9728-48BD-917C-E0099215097A}">
      <dgm:prSet/>
      <dgm:spPr/>
      <dgm:t>
        <a:bodyPr/>
        <a:lstStyle/>
        <a:p>
          <a:endParaRPr lang="de-DE"/>
        </a:p>
      </dgm:t>
    </dgm:pt>
    <dgm:pt modelId="{8982E74D-E519-4C1F-BFA1-002D49B52FCA}" type="parTrans" cxnId="{3D721A42-9728-48BD-917C-E0099215097A}">
      <dgm:prSet/>
      <dgm:spPr/>
      <dgm:t>
        <a:bodyPr/>
        <a:lstStyle/>
        <a:p>
          <a:endParaRPr lang="de-DE"/>
        </a:p>
      </dgm:t>
    </dgm:pt>
    <dgm:pt modelId="{83717716-C27B-401C-9903-137CBAC1EF8A}" type="pres">
      <dgm:prSet presAssocID="{39617A0F-26C8-470B-B6B7-A8DEAF575FC9}" presName="linearFlow" presStyleCnt="0">
        <dgm:presLayoutVars>
          <dgm:dir/>
          <dgm:resizeHandles val="exact"/>
        </dgm:presLayoutVars>
      </dgm:prSet>
      <dgm:spPr/>
    </dgm:pt>
    <dgm:pt modelId="{7D245C75-058E-47B1-B386-A3232198B246}" type="pres">
      <dgm:prSet presAssocID="{AEBE873A-310F-4F1E-A3E9-36E451AB7557}" presName="node" presStyleLbl="node1" presStyleIdx="0" presStyleCnt="3" custLinFactNeighborX="-25210" custLinFactNeighborY="-3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BDF226-658A-4998-A2D8-13B4090A9A57}" type="pres">
      <dgm:prSet presAssocID="{2FD48D93-0DFF-49BA-A38B-DB7EB396502F}" presName="spacerL" presStyleCnt="0"/>
      <dgm:spPr/>
    </dgm:pt>
    <dgm:pt modelId="{8877F8CC-619C-4AA9-AD33-A16F73E0D580}" type="pres">
      <dgm:prSet presAssocID="{2FD48D93-0DFF-49BA-A38B-DB7EB396502F}" presName="sibTrans" presStyleLbl="sibTrans2D1" presStyleIdx="0" presStyleCnt="2"/>
      <dgm:spPr/>
      <dgm:t>
        <a:bodyPr/>
        <a:lstStyle/>
        <a:p>
          <a:endParaRPr lang="de-DE"/>
        </a:p>
      </dgm:t>
    </dgm:pt>
    <dgm:pt modelId="{860C73AD-6AEE-4F07-A1E3-DF8DE4F7C976}" type="pres">
      <dgm:prSet presAssocID="{2FD48D93-0DFF-49BA-A38B-DB7EB396502F}" presName="spacerR" presStyleCnt="0"/>
      <dgm:spPr/>
    </dgm:pt>
    <dgm:pt modelId="{506DFDBB-DB3B-41B6-9CC8-DDCB3267A49B}" type="pres">
      <dgm:prSet presAssocID="{43891EBE-8950-43AF-86BB-E8AABAE59D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58D7C6-D5CE-4613-B4E3-2A87FC5AE044}" type="pres">
      <dgm:prSet presAssocID="{EBC7EBAE-0A88-4906-9ACC-3D7DD89755E3}" presName="spacerL" presStyleCnt="0"/>
      <dgm:spPr/>
    </dgm:pt>
    <dgm:pt modelId="{C96E8089-93DC-46BB-A013-FAD240A3FAB8}" type="pres">
      <dgm:prSet presAssocID="{EBC7EBAE-0A88-4906-9ACC-3D7DD89755E3}" presName="sibTrans" presStyleLbl="sibTrans2D1" presStyleIdx="1" presStyleCnt="2" custScaleX="104381" custScaleY="65191"/>
      <dgm:spPr>
        <a:prstGeom prst="rightArrow">
          <a:avLst/>
        </a:prstGeom>
      </dgm:spPr>
      <dgm:t>
        <a:bodyPr/>
        <a:lstStyle/>
        <a:p>
          <a:endParaRPr lang="de-DE"/>
        </a:p>
      </dgm:t>
    </dgm:pt>
    <dgm:pt modelId="{F52CC089-47E8-41E9-A62F-495A5DB4FB96}" type="pres">
      <dgm:prSet presAssocID="{EBC7EBAE-0A88-4906-9ACC-3D7DD89755E3}" presName="spacerR" presStyleCnt="0"/>
      <dgm:spPr/>
    </dgm:pt>
    <dgm:pt modelId="{0B15086A-4C00-4CF9-A42A-9A3975BA3B5D}" type="pres">
      <dgm:prSet presAssocID="{D6A5C8A0-6A61-4711-8523-DE40AEE7D989}" presName="node" presStyleLbl="node1" presStyleIdx="2" presStyleCnt="3" custScaleX="130487" custLinFactNeighborX="3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85D00CA-A341-4FE5-9F55-E39133608A66}" srcId="{39617A0F-26C8-470B-B6B7-A8DEAF575FC9}" destId="{43891EBE-8950-43AF-86BB-E8AABAE59DDD}" srcOrd="1" destOrd="0" parTransId="{4206B71E-B665-4176-AB4D-265C42A398D3}" sibTransId="{EBC7EBAE-0A88-4906-9ACC-3D7DD89755E3}"/>
    <dgm:cxn modelId="{64F3107F-116D-4BF3-AD87-D3D63A18FA4C}" srcId="{39617A0F-26C8-470B-B6B7-A8DEAF575FC9}" destId="{AEBE873A-310F-4F1E-A3E9-36E451AB7557}" srcOrd="0" destOrd="0" parTransId="{228A70A1-2C88-469F-AEEB-1C8ABB464162}" sibTransId="{2FD48D93-0DFF-49BA-A38B-DB7EB396502F}"/>
    <dgm:cxn modelId="{D02E20BE-1F78-483A-9D3D-4A4B0A3DC3BF}" type="presOf" srcId="{AEBE873A-310F-4F1E-A3E9-36E451AB7557}" destId="{7D245C75-058E-47B1-B386-A3232198B246}" srcOrd="0" destOrd="0" presId="urn:microsoft.com/office/officeart/2005/8/layout/equation1"/>
    <dgm:cxn modelId="{3D721A42-9728-48BD-917C-E0099215097A}" srcId="{39617A0F-26C8-470B-B6B7-A8DEAF575FC9}" destId="{D6A5C8A0-6A61-4711-8523-DE40AEE7D989}" srcOrd="2" destOrd="0" parTransId="{8982E74D-E519-4C1F-BFA1-002D49B52FCA}" sibTransId="{D3A7C1D1-8EDC-4AD5-BC0F-A9670804BD9D}"/>
    <dgm:cxn modelId="{02EFA404-D615-492F-8CC8-75770F41F19C}" type="presOf" srcId="{39617A0F-26C8-470B-B6B7-A8DEAF575FC9}" destId="{83717716-C27B-401C-9903-137CBAC1EF8A}" srcOrd="0" destOrd="0" presId="urn:microsoft.com/office/officeart/2005/8/layout/equation1"/>
    <dgm:cxn modelId="{08964529-FC5C-40C4-859D-80AB71AE9819}" type="presOf" srcId="{EBC7EBAE-0A88-4906-9ACC-3D7DD89755E3}" destId="{C96E8089-93DC-46BB-A013-FAD240A3FAB8}" srcOrd="0" destOrd="0" presId="urn:microsoft.com/office/officeart/2005/8/layout/equation1"/>
    <dgm:cxn modelId="{366CC7FC-A28B-4946-B3DA-D64C44C32400}" type="presOf" srcId="{D6A5C8A0-6A61-4711-8523-DE40AEE7D989}" destId="{0B15086A-4C00-4CF9-A42A-9A3975BA3B5D}" srcOrd="0" destOrd="0" presId="urn:microsoft.com/office/officeart/2005/8/layout/equation1"/>
    <dgm:cxn modelId="{BCFE86F0-C888-4F3F-81D1-DF83950A92DC}" type="presOf" srcId="{43891EBE-8950-43AF-86BB-E8AABAE59DDD}" destId="{506DFDBB-DB3B-41B6-9CC8-DDCB3267A49B}" srcOrd="0" destOrd="0" presId="urn:microsoft.com/office/officeart/2005/8/layout/equation1"/>
    <dgm:cxn modelId="{93245040-EE11-49AB-A3DD-84723015154E}" type="presOf" srcId="{2FD48D93-0DFF-49BA-A38B-DB7EB396502F}" destId="{8877F8CC-619C-4AA9-AD33-A16F73E0D580}" srcOrd="0" destOrd="0" presId="urn:microsoft.com/office/officeart/2005/8/layout/equation1"/>
    <dgm:cxn modelId="{C72CAA42-3720-4FB4-B23E-E8DC1B4A06B8}" type="presParOf" srcId="{83717716-C27B-401C-9903-137CBAC1EF8A}" destId="{7D245C75-058E-47B1-B386-A3232198B246}" srcOrd="0" destOrd="0" presId="urn:microsoft.com/office/officeart/2005/8/layout/equation1"/>
    <dgm:cxn modelId="{C049AD94-1CD8-4DA3-A572-480E8C2C8523}" type="presParOf" srcId="{83717716-C27B-401C-9903-137CBAC1EF8A}" destId="{B7BDF226-658A-4998-A2D8-13B4090A9A57}" srcOrd="1" destOrd="0" presId="urn:microsoft.com/office/officeart/2005/8/layout/equation1"/>
    <dgm:cxn modelId="{D275971D-B157-4779-B6AC-34614EAB2566}" type="presParOf" srcId="{83717716-C27B-401C-9903-137CBAC1EF8A}" destId="{8877F8CC-619C-4AA9-AD33-A16F73E0D580}" srcOrd="2" destOrd="0" presId="urn:microsoft.com/office/officeart/2005/8/layout/equation1"/>
    <dgm:cxn modelId="{7D78C9E8-7D2A-4574-AE84-B7ABEFF65A9D}" type="presParOf" srcId="{83717716-C27B-401C-9903-137CBAC1EF8A}" destId="{860C73AD-6AEE-4F07-A1E3-DF8DE4F7C976}" srcOrd="3" destOrd="0" presId="urn:microsoft.com/office/officeart/2005/8/layout/equation1"/>
    <dgm:cxn modelId="{DDEEEE98-EE98-42B2-9F16-4C5F3385D9D7}" type="presParOf" srcId="{83717716-C27B-401C-9903-137CBAC1EF8A}" destId="{506DFDBB-DB3B-41B6-9CC8-DDCB3267A49B}" srcOrd="4" destOrd="0" presId="urn:microsoft.com/office/officeart/2005/8/layout/equation1"/>
    <dgm:cxn modelId="{3D00DB7D-EF93-47F2-8772-3FA31344D839}" type="presParOf" srcId="{83717716-C27B-401C-9903-137CBAC1EF8A}" destId="{3158D7C6-D5CE-4613-B4E3-2A87FC5AE044}" srcOrd="5" destOrd="0" presId="urn:microsoft.com/office/officeart/2005/8/layout/equation1"/>
    <dgm:cxn modelId="{DEF35962-20B9-41C2-A0AD-AF6EE3EDCDC5}" type="presParOf" srcId="{83717716-C27B-401C-9903-137CBAC1EF8A}" destId="{C96E8089-93DC-46BB-A013-FAD240A3FAB8}" srcOrd="6" destOrd="0" presId="urn:microsoft.com/office/officeart/2005/8/layout/equation1"/>
    <dgm:cxn modelId="{58A21D5D-CCF6-4CE4-920F-9D8CCA4FEFA5}" type="presParOf" srcId="{83717716-C27B-401C-9903-137CBAC1EF8A}" destId="{F52CC089-47E8-41E9-A62F-495A5DB4FB96}" srcOrd="7" destOrd="0" presId="urn:microsoft.com/office/officeart/2005/8/layout/equation1"/>
    <dgm:cxn modelId="{0DB5D6DA-B56B-43DF-9A44-4FB8A89E059B}" type="presParOf" srcId="{83717716-C27B-401C-9903-137CBAC1EF8A}" destId="{0B15086A-4C00-4CF9-A42A-9A3975BA3B5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45C75-058E-47B1-B386-A3232198B246}">
      <dsp:nvSpPr>
        <dsp:cNvPr id="0" name=""/>
        <dsp:cNvSpPr/>
      </dsp:nvSpPr>
      <dsp:spPr>
        <a:xfrm>
          <a:off x="0" y="355271"/>
          <a:ext cx="1477830" cy="1477830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Betrieb-</a:t>
          </a:r>
          <a:r>
            <a:rPr lang="de-DE" sz="1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liche</a:t>
          </a:r>
          <a:r>
            <a:rPr lang="de-D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 Aus-bildung</a:t>
          </a:r>
          <a:endParaRPr lang="de-D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423" y="571694"/>
        <a:ext cx="1044984" cy="1044984"/>
      </dsp:txXfrm>
    </dsp:sp>
    <dsp:sp modelId="{8877F8CC-619C-4AA9-AD33-A16F73E0D580}">
      <dsp:nvSpPr>
        <dsp:cNvPr id="0" name=""/>
        <dsp:cNvSpPr/>
      </dsp:nvSpPr>
      <dsp:spPr>
        <a:xfrm>
          <a:off x="1600661" y="669429"/>
          <a:ext cx="857141" cy="857141"/>
        </a:xfrm>
        <a:prstGeom prst="mathPlus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1714275" y="997200"/>
        <a:ext cx="629913" cy="201599"/>
      </dsp:txXfrm>
    </dsp:sp>
    <dsp:sp modelId="{506DFDBB-DB3B-41B6-9CC8-DDCB3267A49B}">
      <dsp:nvSpPr>
        <dsp:cNvPr id="0" name=""/>
        <dsp:cNvSpPr/>
      </dsp:nvSpPr>
      <dsp:spPr>
        <a:xfrm>
          <a:off x="2577803" y="359084"/>
          <a:ext cx="1477830" cy="1477830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Über-betrieb-</a:t>
          </a:r>
          <a:r>
            <a:rPr lang="de-DE" sz="1700" kern="1200" dirty="0" err="1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liche</a:t>
          </a:r>
          <a:r>
            <a:rPr lang="de-DE" sz="1700" kern="1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Unter-weisung</a:t>
          </a:r>
        </a:p>
      </dsp:txBody>
      <dsp:txXfrm>
        <a:off x="2794226" y="575507"/>
        <a:ext cx="1044984" cy="1044984"/>
      </dsp:txXfrm>
    </dsp:sp>
    <dsp:sp modelId="{C96E8089-93DC-46BB-A013-FAD240A3FAB8}">
      <dsp:nvSpPr>
        <dsp:cNvPr id="0" name=""/>
        <dsp:cNvSpPr/>
      </dsp:nvSpPr>
      <dsp:spPr>
        <a:xfrm>
          <a:off x="4175633" y="818610"/>
          <a:ext cx="894693" cy="558779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 dirty="0"/>
        </a:p>
      </dsp:txBody>
      <dsp:txXfrm>
        <a:off x="4175633" y="958305"/>
        <a:ext cx="754998" cy="279389"/>
      </dsp:txXfrm>
    </dsp:sp>
    <dsp:sp modelId="{0B15086A-4C00-4CF9-A42A-9A3975BA3B5D}">
      <dsp:nvSpPr>
        <dsp:cNvPr id="0" name=""/>
        <dsp:cNvSpPr/>
      </dsp:nvSpPr>
      <dsp:spPr>
        <a:xfrm>
          <a:off x="5102458" y="387532"/>
          <a:ext cx="1911529" cy="14778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Über-wiegend praktisch</a:t>
          </a:r>
          <a:endParaRPr lang="de-DE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2395" y="603955"/>
        <a:ext cx="1351655" cy="1044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45C75-058E-47B1-B386-A3232198B246}">
      <dsp:nvSpPr>
        <dsp:cNvPr id="0" name=""/>
        <dsp:cNvSpPr/>
      </dsp:nvSpPr>
      <dsp:spPr>
        <a:xfrm>
          <a:off x="0" y="355237"/>
          <a:ext cx="1474203" cy="1474203"/>
        </a:xfrm>
        <a:prstGeom prst="ellipse">
          <a:avLst/>
        </a:prstGeom>
        <a:solidFill>
          <a:schemeClr val="accent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Berufs-schule</a:t>
          </a:r>
          <a:endParaRPr lang="de-DE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892" y="571129"/>
        <a:ext cx="1042419" cy="1042419"/>
      </dsp:txXfrm>
    </dsp:sp>
    <dsp:sp modelId="{8877F8CC-619C-4AA9-AD33-A16F73E0D580}">
      <dsp:nvSpPr>
        <dsp:cNvPr id="0" name=""/>
        <dsp:cNvSpPr/>
      </dsp:nvSpPr>
      <dsp:spPr>
        <a:xfrm>
          <a:off x="1596667" y="670481"/>
          <a:ext cx="855037" cy="855037"/>
        </a:xfrm>
        <a:prstGeom prst="mathPlus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 dirty="0"/>
        </a:p>
      </dsp:txBody>
      <dsp:txXfrm>
        <a:off x="1710002" y="997447"/>
        <a:ext cx="628367" cy="201105"/>
      </dsp:txXfrm>
    </dsp:sp>
    <dsp:sp modelId="{506DFDBB-DB3B-41B6-9CC8-DDCB3267A49B}">
      <dsp:nvSpPr>
        <dsp:cNvPr id="0" name=""/>
        <dsp:cNvSpPr/>
      </dsp:nvSpPr>
      <dsp:spPr>
        <a:xfrm>
          <a:off x="2571411" y="360898"/>
          <a:ext cx="1474203" cy="147420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7303" y="576790"/>
        <a:ext cx="1042419" cy="1042419"/>
      </dsp:txXfrm>
    </dsp:sp>
    <dsp:sp modelId="{C96E8089-93DC-46BB-A013-FAD240A3FAB8}">
      <dsp:nvSpPr>
        <dsp:cNvPr id="0" name=""/>
        <dsp:cNvSpPr/>
      </dsp:nvSpPr>
      <dsp:spPr>
        <a:xfrm>
          <a:off x="4165319" y="819296"/>
          <a:ext cx="892497" cy="557407"/>
        </a:xfrm>
        <a:prstGeom prst="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 dirty="0"/>
        </a:p>
      </dsp:txBody>
      <dsp:txXfrm>
        <a:off x="4165319" y="958648"/>
        <a:ext cx="753145" cy="278703"/>
      </dsp:txXfrm>
    </dsp:sp>
    <dsp:sp modelId="{0B15086A-4C00-4CF9-A42A-9A3975BA3B5D}">
      <dsp:nvSpPr>
        <dsp:cNvPr id="0" name=""/>
        <dsp:cNvSpPr/>
      </dsp:nvSpPr>
      <dsp:spPr>
        <a:xfrm>
          <a:off x="5180281" y="360898"/>
          <a:ext cx="1923643" cy="147420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Über-wiegend theoretisch</a:t>
          </a:r>
          <a:endParaRPr lang="de-DE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1992" y="576790"/>
        <a:ext cx="1360221" cy="1042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5DF799-FEF7-4184-A9E2-62257D6601DF}" type="datetimeFigureOut">
              <a:rPr lang="de-DE"/>
              <a:pPr>
                <a:defRPr/>
              </a:pPr>
              <a:t>08.06.2020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D11AC7-6A4B-4FEB-A9CB-62CDB8DA6D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574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11AC7-6A4B-4FEB-A9CB-62CDB8DA6D7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0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11AC7-6A4B-4FEB-A9CB-62CDB8DA6D7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2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11AC7-6A4B-4FEB-A9CB-62CDB8DA6D7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24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11AC7-6A4B-4FEB-A9CB-62CDB8DA6D7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54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528" y="1491630"/>
            <a:ext cx="8064896" cy="2700300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de-D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720149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23528" y="4677984"/>
            <a:ext cx="6121400" cy="378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Picture 24" descr="HWD_Logo_4c_50mm_rechts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30" y="532620"/>
            <a:ext cx="1301726" cy="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341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tenkar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>
            <a:grpSpLocks noChangeAspect="1"/>
          </p:cNvGrpSpPr>
          <p:nvPr userDrawn="1"/>
        </p:nvGrpSpPr>
        <p:grpSpPr>
          <a:xfrm>
            <a:off x="2052240" y="1280991"/>
            <a:ext cx="4680000" cy="2514895"/>
            <a:chOff x="1805668" y="2276872"/>
            <a:chExt cx="5226179" cy="2808390"/>
          </a:xfrm>
        </p:grpSpPr>
        <p:sp>
          <p:nvSpPr>
            <p:cNvPr id="23" name="Rechteck 22"/>
            <p:cNvSpPr>
              <a:spLocks noChangeAspect="1"/>
            </p:cNvSpPr>
            <p:nvPr/>
          </p:nvSpPr>
          <p:spPr>
            <a:xfrm>
              <a:off x="1805668" y="2276872"/>
              <a:ext cx="5226179" cy="2808390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Freeform 1580"/>
            <p:cNvSpPr>
              <a:spLocks noChangeAspect="1" noEditPoints="1"/>
            </p:cNvSpPr>
            <p:nvPr/>
          </p:nvSpPr>
          <p:spPr bwMode="gray">
            <a:xfrm>
              <a:off x="3163969" y="4040280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73"/>
            <p:cNvSpPr>
              <a:spLocks noChangeAspect="1" noEditPoints="1"/>
            </p:cNvSpPr>
            <p:nvPr/>
          </p:nvSpPr>
          <p:spPr bwMode="gray">
            <a:xfrm>
              <a:off x="3774821" y="4040280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uppieren 25"/>
            <p:cNvGrpSpPr>
              <a:grpSpLocks noChangeAspect="1"/>
            </p:cNvGrpSpPr>
            <p:nvPr/>
          </p:nvGrpSpPr>
          <p:grpSpPr bwMode="gray">
            <a:xfrm>
              <a:off x="4408304" y="4040741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50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416" y="3184873"/>
              <a:ext cx="3888000" cy="388143"/>
            </a:xfrm>
            <a:prstGeom prst="rect">
              <a:avLst/>
            </a:prstGeom>
          </p:spPr>
        </p:pic>
        <p:grpSp>
          <p:nvGrpSpPr>
            <p:cNvPr id="28" name="Gruppieren 27"/>
            <p:cNvGrpSpPr>
              <a:grpSpLocks noChangeAspect="1"/>
            </p:cNvGrpSpPr>
            <p:nvPr/>
          </p:nvGrpSpPr>
          <p:grpSpPr bwMode="gray">
            <a:xfrm>
              <a:off x="5028044" y="4029060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29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2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6" name="Ellipse 55"/>
          <p:cNvSpPr>
            <a:spLocks noChangeAspect="1"/>
          </p:cNvSpPr>
          <p:nvPr userDrawn="1"/>
        </p:nvSpPr>
        <p:spPr>
          <a:xfrm>
            <a:off x="6114786" y="339502"/>
            <a:ext cx="1836000" cy="16569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 userDrawn="1"/>
        </p:nvSpPr>
        <p:spPr>
          <a:xfrm rot="424014">
            <a:off x="6114787" y="663635"/>
            <a:ext cx="183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THANKS</a:t>
            </a:r>
            <a:r>
              <a:rPr lang="de-DE" sz="4000" b="0" baseline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 !</a:t>
            </a:r>
            <a:endParaRPr lang="de-DE" sz="3200" b="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03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528" y="1491630"/>
            <a:ext cx="8064896" cy="2700300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de-D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720149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23528" y="4785420"/>
            <a:ext cx="6121400" cy="378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7" name="Picture 24" descr="HWD_Logo_4c_50mm_rechts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30" y="555526"/>
            <a:ext cx="1301726" cy="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6472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885354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folie ohne 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250826" y="1274400"/>
            <a:ext cx="8137525" cy="32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1985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s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enförmige Legende 3"/>
          <p:cNvSpPr/>
          <p:nvPr userDrawn="1"/>
        </p:nvSpPr>
        <p:spPr>
          <a:xfrm>
            <a:off x="1691680" y="1347614"/>
            <a:ext cx="5328592" cy="2304256"/>
          </a:xfrm>
          <a:prstGeom prst="cloudCallou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4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11413" y="1924051"/>
            <a:ext cx="4248150" cy="9717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25256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-groß- mit-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94842" y="1491630"/>
            <a:ext cx="4033143" cy="2808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4716016" y="1390213"/>
            <a:ext cx="3396614" cy="2963735"/>
          </a:xfrm>
          <a:prstGeom prst="rect">
            <a:avLst/>
          </a:prstGeom>
          <a:ln w="3175">
            <a:noFill/>
          </a:ln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4553971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-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94842" y="1491630"/>
            <a:ext cx="7849567" cy="2808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206312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SmartArt-Platzhalter 5"/>
          <p:cNvSpPr>
            <a:spLocks noGrp="1"/>
          </p:cNvSpPr>
          <p:nvPr>
            <p:ph type="dgm" sz="quarter" idx="15"/>
          </p:nvPr>
        </p:nvSpPr>
        <p:spPr>
          <a:xfrm>
            <a:off x="323850" y="1329929"/>
            <a:ext cx="4176142" cy="31325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r>
              <a:rPr lang="de-DE" smtClean="0"/>
              <a:t>Klicken Sie auf das Symbol, um die SmartArt-Grafik hinzuzufügen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4859339" y="1329929"/>
            <a:ext cx="3673475" cy="3132534"/>
          </a:xfrm>
          <a:prstGeom prst="rect">
            <a:avLst/>
          </a:prstGeom>
        </p:spPr>
        <p:txBody>
          <a:bodyPr/>
          <a:lstStyle>
            <a:lvl1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683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-Englis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grpSp>
        <p:nvGrpSpPr>
          <p:cNvPr id="20" name="Gruppieren 19"/>
          <p:cNvGrpSpPr>
            <a:grpSpLocks noChangeAspect="1"/>
          </p:cNvGrpSpPr>
          <p:nvPr userDrawn="1"/>
        </p:nvGrpSpPr>
        <p:grpSpPr>
          <a:xfrm>
            <a:off x="2052240" y="1280991"/>
            <a:ext cx="4680000" cy="2514895"/>
            <a:chOff x="1805668" y="2276872"/>
            <a:chExt cx="5226179" cy="2808390"/>
          </a:xfrm>
        </p:grpSpPr>
        <p:sp>
          <p:nvSpPr>
            <p:cNvPr id="21" name="Rechteck 20"/>
            <p:cNvSpPr>
              <a:spLocks noChangeAspect="1"/>
            </p:cNvSpPr>
            <p:nvPr/>
          </p:nvSpPr>
          <p:spPr>
            <a:xfrm>
              <a:off x="1805668" y="2276872"/>
              <a:ext cx="5226179" cy="2808390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Freeform 1580"/>
            <p:cNvSpPr>
              <a:spLocks noChangeAspect="1" noEditPoints="1"/>
            </p:cNvSpPr>
            <p:nvPr/>
          </p:nvSpPr>
          <p:spPr bwMode="gray">
            <a:xfrm>
              <a:off x="3163969" y="4040280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73"/>
            <p:cNvSpPr>
              <a:spLocks noChangeAspect="1" noEditPoints="1"/>
            </p:cNvSpPr>
            <p:nvPr/>
          </p:nvSpPr>
          <p:spPr bwMode="gray">
            <a:xfrm>
              <a:off x="3774821" y="4040280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4" name="Gruppieren 23"/>
            <p:cNvGrpSpPr>
              <a:grpSpLocks noChangeAspect="1"/>
            </p:cNvGrpSpPr>
            <p:nvPr/>
          </p:nvGrpSpPr>
          <p:grpSpPr bwMode="gray">
            <a:xfrm>
              <a:off x="4408304" y="4040741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31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416" y="3184873"/>
              <a:ext cx="3888000" cy="388143"/>
            </a:xfrm>
            <a:prstGeom prst="rect">
              <a:avLst/>
            </a:prstGeom>
          </p:spPr>
        </p:pic>
        <p:grpSp>
          <p:nvGrpSpPr>
            <p:cNvPr id="26" name="Gruppieren 25"/>
            <p:cNvGrpSpPr>
              <a:grpSpLocks noChangeAspect="1"/>
            </p:cNvGrpSpPr>
            <p:nvPr/>
          </p:nvGrpSpPr>
          <p:grpSpPr bwMode="gray">
            <a:xfrm>
              <a:off x="5028044" y="4029060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27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718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>
            <a:grpSpLocks noChangeAspect="1"/>
          </p:cNvGrpSpPr>
          <p:nvPr userDrawn="1"/>
        </p:nvGrpSpPr>
        <p:grpSpPr>
          <a:xfrm>
            <a:off x="2052240" y="1280991"/>
            <a:ext cx="4680000" cy="2514895"/>
            <a:chOff x="1805668" y="2276872"/>
            <a:chExt cx="5226179" cy="2808390"/>
          </a:xfrm>
        </p:grpSpPr>
        <p:sp>
          <p:nvSpPr>
            <p:cNvPr id="23" name="Rechteck 22"/>
            <p:cNvSpPr>
              <a:spLocks noChangeAspect="1"/>
            </p:cNvSpPr>
            <p:nvPr/>
          </p:nvSpPr>
          <p:spPr>
            <a:xfrm>
              <a:off x="1805668" y="2276872"/>
              <a:ext cx="5226179" cy="2808390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Freeform 1580"/>
            <p:cNvSpPr>
              <a:spLocks noChangeAspect="1" noEditPoints="1"/>
            </p:cNvSpPr>
            <p:nvPr/>
          </p:nvSpPr>
          <p:spPr bwMode="gray">
            <a:xfrm>
              <a:off x="3163969" y="4040280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73"/>
            <p:cNvSpPr>
              <a:spLocks noChangeAspect="1" noEditPoints="1"/>
            </p:cNvSpPr>
            <p:nvPr/>
          </p:nvSpPr>
          <p:spPr bwMode="gray">
            <a:xfrm>
              <a:off x="3774821" y="4040280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uppieren 25"/>
            <p:cNvGrpSpPr>
              <a:grpSpLocks noChangeAspect="1"/>
            </p:cNvGrpSpPr>
            <p:nvPr/>
          </p:nvGrpSpPr>
          <p:grpSpPr bwMode="gray">
            <a:xfrm>
              <a:off x="4408304" y="4040741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51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416" y="3184873"/>
              <a:ext cx="3888000" cy="388143"/>
            </a:xfrm>
            <a:prstGeom prst="rect">
              <a:avLst/>
            </a:prstGeom>
          </p:spPr>
        </p:pic>
        <p:grpSp>
          <p:nvGrpSpPr>
            <p:cNvPr id="28" name="Gruppieren 27"/>
            <p:cNvGrpSpPr>
              <a:grpSpLocks noChangeAspect="1"/>
            </p:cNvGrpSpPr>
            <p:nvPr/>
          </p:nvGrpSpPr>
          <p:grpSpPr bwMode="gray">
            <a:xfrm>
              <a:off x="5028044" y="4029060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29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2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7" name="Ellipse 56"/>
          <p:cNvSpPr>
            <a:spLocks noChangeAspect="1"/>
          </p:cNvSpPr>
          <p:nvPr userDrawn="1"/>
        </p:nvSpPr>
        <p:spPr>
          <a:xfrm>
            <a:off x="6114786" y="548680"/>
            <a:ext cx="1836000" cy="16569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/>
          <p:cNvSpPr txBox="1"/>
          <p:nvPr userDrawn="1"/>
        </p:nvSpPr>
        <p:spPr>
          <a:xfrm rot="424014">
            <a:off x="6114787" y="872813"/>
            <a:ext cx="183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DANKE</a:t>
            </a:r>
            <a:b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</a:br>
            <a:r>
              <a:rPr lang="de-DE" sz="4000" b="0" baseline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!</a:t>
            </a:r>
            <a:endParaRPr lang="de-DE" sz="3200" b="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65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991036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tenkar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>
            <a:grpSpLocks noChangeAspect="1"/>
          </p:cNvGrpSpPr>
          <p:nvPr userDrawn="1"/>
        </p:nvGrpSpPr>
        <p:grpSpPr>
          <a:xfrm>
            <a:off x="2052240" y="1280991"/>
            <a:ext cx="4680000" cy="2514895"/>
            <a:chOff x="1805668" y="2276872"/>
            <a:chExt cx="5226179" cy="2808390"/>
          </a:xfrm>
        </p:grpSpPr>
        <p:sp>
          <p:nvSpPr>
            <p:cNvPr id="23" name="Rechteck 22"/>
            <p:cNvSpPr>
              <a:spLocks noChangeAspect="1"/>
            </p:cNvSpPr>
            <p:nvPr/>
          </p:nvSpPr>
          <p:spPr>
            <a:xfrm>
              <a:off x="1805668" y="2276872"/>
              <a:ext cx="5226179" cy="2808390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Freeform 1580"/>
            <p:cNvSpPr>
              <a:spLocks noChangeAspect="1" noEditPoints="1"/>
            </p:cNvSpPr>
            <p:nvPr/>
          </p:nvSpPr>
          <p:spPr bwMode="gray">
            <a:xfrm>
              <a:off x="3163969" y="4040280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73"/>
            <p:cNvSpPr>
              <a:spLocks noChangeAspect="1" noEditPoints="1"/>
            </p:cNvSpPr>
            <p:nvPr/>
          </p:nvSpPr>
          <p:spPr bwMode="gray">
            <a:xfrm>
              <a:off x="3774821" y="4040280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uppieren 25"/>
            <p:cNvGrpSpPr>
              <a:grpSpLocks noChangeAspect="1"/>
            </p:cNvGrpSpPr>
            <p:nvPr/>
          </p:nvGrpSpPr>
          <p:grpSpPr bwMode="gray">
            <a:xfrm>
              <a:off x="4408304" y="4040741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50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416" y="3184873"/>
              <a:ext cx="3888000" cy="388143"/>
            </a:xfrm>
            <a:prstGeom prst="rect">
              <a:avLst/>
            </a:prstGeom>
          </p:spPr>
        </p:pic>
        <p:grpSp>
          <p:nvGrpSpPr>
            <p:cNvPr id="28" name="Gruppieren 27"/>
            <p:cNvGrpSpPr>
              <a:grpSpLocks noChangeAspect="1"/>
            </p:cNvGrpSpPr>
            <p:nvPr/>
          </p:nvGrpSpPr>
          <p:grpSpPr bwMode="gray">
            <a:xfrm>
              <a:off x="5028044" y="4029060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29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2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6" name="Ellipse 55"/>
          <p:cNvSpPr>
            <a:spLocks noChangeAspect="1"/>
          </p:cNvSpPr>
          <p:nvPr userDrawn="1"/>
        </p:nvSpPr>
        <p:spPr>
          <a:xfrm>
            <a:off x="6230600" y="528037"/>
            <a:ext cx="1836000" cy="16569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 userDrawn="1"/>
        </p:nvSpPr>
        <p:spPr>
          <a:xfrm rot="424014">
            <a:off x="6230601" y="852170"/>
            <a:ext cx="183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THANKS</a:t>
            </a:r>
            <a:r>
              <a:rPr lang="de-DE" sz="4000" b="0" baseline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 !</a:t>
            </a:r>
            <a:endParaRPr lang="de-DE" sz="3200" b="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56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528" y="1491630"/>
            <a:ext cx="8064896" cy="2700300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de-D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720149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23528" y="4785420"/>
            <a:ext cx="6121400" cy="378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Picture 24" descr="HWD_Logo_4c_50mm_rechts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30" y="532620"/>
            <a:ext cx="1301726" cy="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75863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056461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folie ohne 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250826" y="1274400"/>
            <a:ext cx="8137525" cy="32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900103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s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enförmige Legende 3"/>
          <p:cNvSpPr/>
          <p:nvPr userDrawn="1"/>
        </p:nvSpPr>
        <p:spPr>
          <a:xfrm>
            <a:off x="1691680" y="1347614"/>
            <a:ext cx="5328592" cy="2304256"/>
          </a:xfrm>
          <a:prstGeom prst="cloudCallou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4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11413" y="1924051"/>
            <a:ext cx="4248150" cy="9717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252064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-groß- mit-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94842" y="1491630"/>
            <a:ext cx="4033143" cy="2808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4716016" y="1390213"/>
            <a:ext cx="3396614" cy="2963735"/>
          </a:xfrm>
          <a:prstGeom prst="rect">
            <a:avLst/>
          </a:prstGeom>
          <a:ln w="3175">
            <a:noFill/>
          </a:ln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5531310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-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94842" y="1491630"/>
            <a:ext cx="7849567" cy="2808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335797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SmartArt-Platzhalter 5"/>
          <p:cNvSpPr>
            <a:spLocks noGrp="1"/>
          </p:cNvSpPr>
          <p:nvPr>
            <p:ph type="dgm" sz="quarter" idx="15"/>
          </p:nvPr>
        </p:nvSpPr>
        <p:spPr>
          <a:xfrm>
            <a:off x="323850" y="1329929"/>
            <a:ext cx="4176142" cy="31325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r>
              <a:rPr lang="de-DE" smtClean="0"/>
              <a:t>Klicken Sie auf das Symbol, um die SmartArt-Grafik hinzuzufügen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4859339" y="1329929"/>
            <a:ext cx="3673475" cy="3132534"/>
          </a:xfrm>
          <a:prstGeom prst="rect">
            <a:avLst/>
          </a:prstGeom>
        </p:spPr>
        <p:txBody>
          <a:bodyPr/>
          <a:lstStyle>
            <a:lvl1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367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-Englis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grpSp>
        <p:nvGrpSpPr>
          <p:cNvPr id="53" name="Gruppieren 52"/>
          <p:cNvGrpSpPr>
            <a:grpSpLocks noChangeAspect="1"/>
          </p:cNvGrpSpPr>
          <p:nvPr userDrawn="1"/>
        </p:nvGrpSpPr>
        <p:grpSpPr>
          <a:xfrm>
            <a:off x="1907704" y="1280991"/>
            <a:ext cx="4680000" cy="2514895"/>
            <a:chOff x="1722085" y="2204864"/>
            <a:chExt cx="5226179" cy="2808390"/>
          </a:xfrm>
        </p:grpSpPr>
        <p:sp>
          <p:nvSpPr>
            <p:cNvPr id="54" name="Rechteck 53"/>
            <p:cNvSpPr>
              <a:spLocks noChangeAspect="1"/>
            </p:cNvSpPr>
            <p:nvPr/>
          </p:nvSpPr>
          <p:spPr>
            <a:xfrm>
              <a:off x="1722085" y="2204864"/>
              <a:ext cx="5226179" cy="2808390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" name="Freeform 1580"/>
            <p:cNvSpPr>
              <a:spLocks noChangeAspect="1" noEditPoints="1"/>
            </p:cNvSpPr>
            <p:nvPr/>
          </p:nvSpPr>
          <p:spPr bwMode="gray">
            <a:xfrm>
              <a:off x="3080386" y="3968272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173"/>
            <p:cNvSpPr>
              <a:spLocks noChangeAspect="1" noEditPoints="1"/>
            </p:cNvSpPr>
            <p:nvPr/>
          </p:nvSpPr>
          <p:spPr bwMode="gray">
            <a:xfrm>
              <a:off x="3691238" y="3968272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7" name="Gruppieren 56"/>
            <p:cNvGrpSpPr>
              <a:grpSpLocks noChangeAspect="1"/>
            </p:cNvGrpSpPr>
            <p:nvPr/>
          </p:nvGrpSpPr>
          <p:grpSpPr bwMode="gray">
            <a:xfrm>
              <a:off x="4324721" y="3968733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64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8" name="Gruppieren 57"/>
            <p:cNvGrpSpPr>
              <a:grpSpLocks noChangeAspect="1"/>
            </p:cNvGrpSpPr>
            <p:nvPr/>
          </p:nvGrpSpPr>
          <p:grpSpPr bwMode="gray">
            <a:xfrm>
              <a:off x="4944461" y="3957052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60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59" name="Picture 4" descr="P:\HWK-Aachen\2018\2018-04-Logos-HWK\2018-Logo-HWK-Quer-Weiss-Weiss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34" y="3212976"/>
              <a:ext cx="3888000" cy="39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1668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>
            <a:grpSpLocks noChangeAspect="1"/>
          </p:cNvGrpSpPr>
          <p:nvPr userDrawn="1"/>
        </p:nvGrpSpPr>
        <p:grpSpPr>
          <a:xfrm>
            <a:off x="1907704" y="1280991"/>
            <a:ext cx="4680000" cy="2514895"/>
            <a:chOff x="1722085" y="2204864"/>
            <a:chExt cx="5226179" cy="2808390"/>
          </a:xfrm>
        </p:grpSpPr>
        <p:sp>
          <p:nvSpPr>
            <p:cNvPr id="35" name="Rechteck 34"/>
            <p:cNvSpPr>
              <a:spLocks noChangeAspect="1"/>
            </p:cNvSpPr>
            <p:nvPr/>
          </p:nvSpPr>
          <p:spPr>
            <a:xfrm>
              <a:off x="1722085" y="2204864"/>
              <a:ext cx="5226179" cy="2808390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Freeform 1580"/>
            <p:cNvSpPr>
              <a:spLocks noChangeAspect="1" noEditPoints="1"/>
            </p:cNvSpPr>
            <p:nvPr/>
          </p:nvSpPr>
          <p:spPr bwMode="gray">
            <a:xfrm>
              <a:off x="3080386" y="3968272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173"/>
            <p:cNvSpPr>
              <a:spLocks noChangeAspect="1" noEditPoints="1"/>
            </p:cNvSpPr>
            <p:nvPr/>
          </p:nvSpPr>
          <p:spPr bwMode="gray">
            <a:xfrm>
              <a:off x="3691238" y="3968272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Gruppieren 37"/>
            <p:cNvGrpSpPr>
              <a:grpSpLocks noChangeAspect="1"/>
            </p:cNvGrpSpPr>
            <p:nvPr/>
          </p:nvGrpSpPr>
          <p:grpSpPr bwMode="gray">
            <a:xfrm>
              <a:off x="4324721" y="3968733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45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9" name="Gruppieren 38"/>
            <p:cNvGrpSpPr>
              <a:grpSpLocks noChangeAspect="1"/>
            </p:cNvGrpSpPr>
            <p:nvPr/>
          </p:nvGrpSpPr>
          <p:grpSpPr bwMode="gray">
            <a:xfrm>
              <a:off x="4944461" y="3957052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41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40" name="Picture 4" descr="P:\HWK-Aachen\2018\2018-04-Logos-HWK\2018-Logo-HWK-Quer-Weiss-Weiss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34" y="3212976"/>
              <a:ext cx="3888000" cy="39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5970770" y="339502"/>
            <a:ext cx="1836000" cy="16569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 userDrawn="1"/>
        </p:nvSpPr>
        <p:spPr>
          <a:xfrm rot="424014">
            <a:off x="5970771" y="663635"/>
            <a:ext cx="183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DANKE</a:t>
            </a:r>
            <a:b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</a:br>
            <a:r>
              <a:rPr lang="de-DE" sz="4000" b="0" baseline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!</a:t>
            </a:r>
            <a:endParaRPr lang="de-DE" sz="3200" b="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43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folie ohne 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250826" y="1274400"/>
            <a:ext cx="8137525" cy="32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80837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tenkar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>
            <a:grpSpLocks noChangeAspect="1"/>
          </p:cNvGrpSpPr>
          <p:nvPr userDrawn="1"/>
        </p:nvGrpSpPr>
        <p:grpSpPr>
          <a:xfrm>
            <a:off x="1907704" y="1280991"/>
            <a:ext cx="4680000" cy="2514895"/>
            <a:chOff x="1722085" y="2204864"/>
            <a:chExt cx="5226179" cy="2808390"/>
          </a:xfrm>
        </p:grpSpPr>
        <p:sp>
          <p:nvSpPr>
            <p:cNvPr id="36" name="Rechteck 35"/>
            <p:cNvSpPr>
              <a:spLocks noChangeAspect="1"/>
            </p:cNvSpPr>
            <p:nvPr/>
          </p:nvSpPr>
          <p:spPr>
            <a:xfrm>
              <a:off x="1722085" y="2204864"/>
              <a:ext cx="5226179" cy="2808390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Freeform 1580"/>
            <p:cNvSpPr>
              <a:spLocks noChangeAspect="1" noEditPoints="1"/>
            </p:cNvSpPr>
            <p:nvPr/>
          </p:nvSpPr>
          <p:spPr bwMode="gray">
            <a:xfrm>
              <a:off x="3080386" y="3968272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173"/>
            <p:cNvSpPr>
              <a:spLocks noChangeAspect="1" noEditPoints="1"/>
            </p:cNvSpPr>
            <p:nvPr/>
          </p:nvSpPr>
          <p:spPr bwMode="gray">
            <a:xfrm>
              <a:off x="3691238" y="3968272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9" name="Gruppieren 38"/>
            <p:cNvGrpSpPr>
              <a:grpSpLocks noChangeAspect="1"/>
            </p:cNvGrpSpPr>
            <p:nvPr/>
          </p:nvGrpSpPr>
          <p:grpSpPr bwMode="gray">
            <a:xfrm>
              <a:off x="4324721" y="3968733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46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0" name="Gruppieren 39"/>
            <p:cNvGrpSpPr>
              <a:grpSpLocks noChangeAspect="1"/>
            </p:cNvGrpSpPr>
            <p:nvPr/>
          </p:nvGrpSpPr>
          <p:grpSpPr bwMode="gray">
            <a:xfrm>
              <a:off x="4944461" y="3957052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42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41" name="Picture 4" descr="P:\HWK-Aachen\2018\2018-04-Logos-HWK\2018-Logo-HWK-Quer-Weiss-Weiss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34" y="3212976"/>
              <a:ext cx="3888000" cy="39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3" name="Ellipse 32"/>
          <p:cNvSpPr>
            <a:spLocks noChangeAspect="1"/>
          </p:cNvSpPr>
          <p:nvPr userDrawn="1"/>
        </p:nvSpPr>
        <p:spPr>
          <a:xfrm>
            <a:off x="6042778" y="339502"/>
            <a:ext cx="1836000" cy="16569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 userDrawn="1"/>
        </p:nvSpPr>
        <p:spPr>
          <a:xfrm rot="424014">
            <a:off x="6042779" y="663635"/>
            <a:ext cx="183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THANKS</a:t>
            </a:r>
            <a:r>
              <a:rPr lang="de-DE" sz="4000" b="0" baseline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 !</a:t>
            </a:r>
            <a:endParaRPr lang="de-DE" sz="3200" b="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79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528" y="1491630"/>
            <a:ext cx="8064896" cy="2700300"/>
          </a:xfrm>
          <a:prstGeom prst="rect">
            <a:avLst/>
          </a:prstGeom>
          <a:ln w="63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algn="ctr" eaLnBrk="1" latinLnBrk="0" hangingPunct="1">
              <a:buNone/>
              <a:defRPr kumimoji="0" lang="de-D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720149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23528" y="4785420"/>
            <a:ext cx="6121400" cy="378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Picture 24" descr="HWD_Logo_4c_50mm_rechts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30" y="555526"/>
            <a:ext cx="1301726" cy="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3182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4548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folie ohne 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250826" y="1274400"/>
            <a:ext cx="8137525" cy="324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181903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s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enförmige Legende 3"/>
          <p:cNvSpPr/>
          <p:nvPr userDrawn="1"/>
        </p:nvSpPr>
        <p:spPr>
          <a:xfrm>
            <a:off x="1691680" y="1347614"/>
            <a:ext cx="5328592" cy="2304256"/>
          </a:xfrm>
          <a:prstGeom prst="cloudCallou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4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11413" y="1924051"/>
            <a:ext cx="4248150" cy="9717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795991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-groß- mit-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94842" y="1491630"/>
            <a:ext cx="4033143" cy="2808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4716016" y="1390213"/>
            <a:ext cx="3396614" cy="2963735"/>
          </a:xfrm>
          <a:prstGeom prst="rect">
            <a:avLst/>
          </a:prstGeom>
          <a:ln w="3175">
            <a:noFill/>
          </a:ln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1302939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-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Beispiel für Smart-Arts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94842" y="1491630"/>
            <a:ext cx="7849567" cy="2808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826295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SmartArt-Platzhalter 5"/>
          <p:cNvSpPr>
            <a:spLocks noGrp="1"/>
          </p:cNvSpPr>
          <p:nvPr>
            <p:ph type="dgm" sz="quarter" idx="15"/>
          </p:nvPr>
        </p:nvSpPr>
        <p:spPr>
          <a:xfrm>
            <a:off x="323850" y="1329929"/>
            <a:ext cx="4176142" cy="31325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r>
              <a:rPr lang="de-DE" smtClean="0"/>
              <a:t>Klicken Sie auf das Symbol, um die SmartArt-Grafik hinzuzufügen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4859339" y="1329929"/>
            <a:ext cx="3673475" cy="3132534"/>
          </a:xfrm>
          <a:prstGeom prst="rect">
            <a:avLst/>
          </a:prstGeom>
        </p:spPr>
        <p:txBody>
          <a:bodyPr/>
          <a:lstStyle>
            <a:lvl1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591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-Englis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grpSp>
        <p:nvGrpSpPr>
          <p:cNvPr id="20" name="Gruppieren 19"/>
          <p:cNvGrpSpPr>
            <a:grpSpLocks noChangeAspect="1"/>
          </p:cNvGrpSpPr>
          <p:nvPr userDrawn="1"/>
        </p:nvGrpSpPr>
        <p:grpSpPr>
          <a:xfrm>
            <a:off x="1907704" y="1280991"/>
            <a:ext cx="4680000" cy="2514895"/>
            <a:chOff x="1722085" y="2204864"/>
            <a:chExt cx="5226179" cy="2808390"/>
          </a:xfrm>
        </p:grpSpPr>
        <p:sp>
          <p:nvSpPr>
            <p:cNvPr id="21" name="Rechteck 20"/>
            <p:cNvSpPr>
              <a:spLocks noChangeAspect="1"/>
            </p:cNvSpPr>
            <p:nvPr/>
          </p:nvSpPr>
          <p:spPr>
            <a:xfrm>
              <a:off x="1722085" y="2204864"/>
              <a:ext cx="5226179" cy="2808390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Freeform 1580"/>
            <p:cNvSpPr>
              <a:spLocks noChangeAspect="1" noEditPoints="1"/>
            </p:cNvSpPr>
            <p:nvPr/>
          </p:nvSpPr>
          <p:spPr bwMode="gray">
            <a:xfrm>
              <a:off x="3080386" y="3968272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73"/>
            <p:cNvSpPr>
              <a:spLocks noChangeAspect="1" noEditPoints="1"/>
            </p:cNvSpPr>
            <p:nvPr/>
          </p:nvSpPr>
          <p:spPr bwMode="gray">
            <a:xfrm>
              <a:off x="3691238" y="3968272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4" name="Gruppieren 23"/>
            <p:cNvGrpSpPr>
              <a:grpSpLocks noChangeAspect="1"/>
            </p:cNvGrpSpPr>
            <p:nvPr/>
          </p:nvGrpSpPr>
          <p:grpSpPr bwMode="gray">
            <a:xfrm>
              <a:off x="4324721" y="3968733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31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5" name="Gruppieren 24"/>
            <p:cNvGrpSpPr>
              <a:grpSpLocks noChangeAspect="1"/>
            </p:cNvGrpSpPr>
            <p:nvPr/>
          </p:nvGrpSpPr>
          <p:grpSpPr bwMode="gray">
            <a:xfrm>
              <a:off x="4944461" y="3957052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27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6" name="Picture 4" descr="P:\HWK-Aachen\2018\2018-04-Logos-HWK\2018-Logo-HWK-Quer-Weiss-Weiss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34" y="3212976"/>
              <a:ext cx="3888000" cy="39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7633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>
            <a:grpSpLocks noChangeAspect="1"/>
          </p:cNvGrpSpPr>
          <p:nvPr userDrawn="1"/>
        </p:nvGrpSpPr>
        <p:grpSpPr>
          <a:xfrm>
            <a:off x="1907704" y="1280991"/>
            <a:ext cx="4680000" cy="2514895"/>
            <a:chOff x="1722085" y="2204864"/>
            <a:chExt cx="5226179" cy="2808390"/>
          </a:xfrm>
        </p:grpSpPr>
        <p:sp>
          <p:nvSpPr>
            <p:cNvPr id="35" name="Rechteck 34"/>
            <p:cNvSpPr>
              <a:spLocks noChangeAspect="1"/>
            </p:cNvSpPr>
            <p:nvPr/>
          </p:nvSpPr>
          <p:spPr>
            <a:xfrm>
              <a:off x="1722085" y="2204864"/>
              <a:ext cx="5226179" cy="2808390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Freeform 1580"/>
            <p:cNvSpPr>
              <a:spLocks noChangeAspect="1" noEditPoints="1"/>
            </p:cNvSpPr>
            <p:nvPr/>
          </p:nvSpPr>
          <p:spPr bwMode="gray">
            <a:xfrm>
              <a:off x="3080386" y="3968272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173"/>
            <p:cNvSpPr>
              <a:spLocks noChangeAspect="1" noEditPoints="1"/>
            </p:cNvSpPr>
            <p:nvPr/>
          </p:nvSpPr>
          <p:spPr bwMode="gray">
            <a:xfrm>
              <a:off x="3691238" y="3968272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Gruppieren 37"/>
            <p:cNvGrpSpPr>
              <a:grpSpLocks noChangeAspect="1"/>
            </p:cNvGrpSpPr>
            <p:nvPr/>
          </p:nvGrpSpPr>
          <p:grpSpPr bwMode="gray">
            <a:xfrm>
              <a:off x="4324721" y="3968733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45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9" name="Gruppieren 38"/>
            <p:cNvGrpSpPr>
              <a:grpSpLocks noChangeAspect="1"/>
            </p:cNvGrpSpPr>
            <p:nvPr/>
          </p:nvGrpSpPr>
          <p:grpSpPr bwMode="gray">
            <a:xfrm>
              <a:off x="4944461" y="3957052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41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40" name="Picture 4" descr="P:\HWK-Aachen\2018\2018-04-Logos-HWK\2018-Logo-HWK-Quer-Weiss-Weiss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34" y="3212976"/>
              <a:ext cx="3888000" cy="39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5898762" y="528037"/>
            <a:ext cx="1836000" cy="16569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 userDrawn="1"/>
        </p:nvSpPr>
        <p:spPr>
          <a:xfrm rot="424014">
            <a:off x="5898763" y="852170"/>
            <a:ext cx="183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DANKE</a:t>
            </a:r>
            <a:b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</a:br>
            <a:r>
              <a:rPr lang="de-DE" sz="4000" b="0" baseline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!</a:t>
            </a:r>
            <a:endParaRPr lang="de-DE" sz="3200" b="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34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s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enförmige Legende 3"/>
          <p:cNvSpPr/>
          <p:nvPr userDrawn="1"/>
        </p:nvSpPr>
        <p:spPr>
          <a:xfrm>
            <a:off x="1691680" y="1347614"/>
            <a:ext cx="5328592" cy="2304256"/>
          </a:xfrm>
          <a:prstGeom prst="cloudCallou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4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11413" y="1924051"/>
            <a:ext cx="4248150" cy="9717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820340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tenkar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>
            <a:grpSpLocks noChangeAspect="1"/>
          </p:cNvGrpSpPr>
          <p:nvPr userDrawn="1"/>
        </p:nvGrpSpPr>
        <p:grpSpPr>
          <a:xfrm>
            <a:off x="1907704" y="1280991"/>
            <a:ext cx="4680000" cy="2514895"/>
            <a:chOff x="1722085" y="2204864"/>
            <a:chExt cx="5226179" cy="2808390"/>
          </a:xfrm>
        </p:grpSpPr>
        <p:sp>
          <p:nvSpPr>
            <p:cNvPr id="36" name="Rechteck 35"/>
            <p:cNvSpPr>
              <a:spLocks noChangeAspect="1"/>
            </p:cNvSpPr>
            <p:nvPr/>
          </p:nvSpPr>
          <p:spPr>
            <a:xfrm>
              <a:off x="1722085" y="2204864"/>
              <a:ext cx="5226179" cy="2808390"/>
            </a:xfrm>
            <a:prstGeom prst="rect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Freeform 1580"/>
            <p:cNvSpPr>
              <a:spLocks noChangeAspect="1" noEditPoints="1"/>
            </p:cNvSpPr>
            <p:nvPr/>
          </p:nvSpPr>
          <p:spPr bwMode="gray">
            <a:xfrm>
              <a:off x="3080386" y="3968272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173"/>
            <p:cNvSpPr>
              <a:spLocks noChangeAspect="1" noEditPoints="1"/>
            </p:cNvSpPr>
            <p:nvPr/>
          </p:nvSpPr>
          <p:spPr bwMode="gray">
            <a:xfrm>
              <a:off x="3691238" y="3968272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9" name="Gruppieren 38"/>
            <p:cNvGrpSpPr>
              <a:grpSpLocks noChangeAspect="1"/>
            </p:cNvGrpSpPr>
            <p:nvPr/>
          </p:nvGrpSpPr>
          <p:grpSpPr bwMode="gray">
            <a:xfrm>
              <a:off x="4324721" y="3968733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46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0" name="Gruppieren 39"/>
            <p:cNvGrpSpPr>
              <a:grpSpLocks noChangeAspect="1"/>
            </p:cNvGrpSpPr>
            <p:nvPr/>
          </p:nvGrpSpPr>
          <p:grpSpPr bwMode="gray">
            <a:xfrm>
              <a:off x="4944461" y="3957052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42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41" name="Picture 4" descr="P:\HWK-Aachen\2018\2018-04-Logos-HWK\2018-Logo-HWK-Quer-Weiss-Weiss.g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834" y="3212976"/>
              <a:ext cx="3888000" cy="39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3" name="Ellipse 32"/>
          <p:cNvSpPr>
            <a:spLocks noChangeAspect="1"/>
          </p:cNvSpPr>
          <p:nvPr userDrawn="1"/>
        </p:nvSpPr>
        <p:spPr>
          <a:xfrm>
            <a:off x="6114786" y="528037"/>
            <a:ext cx="1836000" cy="16569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 userDrawn="1"/>
        </p:nvSpPr>
        <p:spPr>
          <a:xfrm rot="424014">
            <a:off x="6114787" y="852170"/>
            <a:ext cx="183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THANKS</a:t>
            </a:r>
            <a:r>
              <a:rPr lang="de-DE" sz="4000" b="0" baseline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 !</a:t>
            </a:r>
            <a:endParaRPr lang="de-DE" sz="3200" b="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52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martArt-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290237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martArt-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3200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-groß- mit-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94842" y="1491630"/>
            <a:ext cx="4033143" cy="2808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4716016" y="1390213"/>
            <a:ext cx="3396614" cy="2963735"/>
          </a:xfrm>
          <a:prstGeom prst="rect">
            <a:avLst/>
          </a:prstGeom>
          <a:ln w="3175">
            <a:noFill/>
          </a:ln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3725960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aehlung-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394842" y="1491630"/>
            <a:ext cx="7849567" cy="2808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062955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0826" y="411956"/>
            <a:ext cx="8137525" cy="5393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SmartArt-Platzhalter 5"/>
          <p:cNvSpPr>
            <a:spLocks noGrp="1"/>
          </p:cNvSpPr>
          <p:nvPr>
            <p:ph type="dgm" sz="quarter" idx="15"/>
          </p:nvPr>
        </p:nvSpPr>
        <p:spPr>
          <a:xfrm>
            <a:off x="323850" y="1329929"/>
            <a:ext cx="4176142" cy="31325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r>
              <a:rPr lang="de-DE" smtClean="0"/>
              <a:t>Klicken Sie auf das Symbol, um die SmartArt-Grafik hinzuzufügen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4859339" y="1329929"/>
            <a:ext cx="3673475" cy="3132534"/>
          </a:xfrm>
          <a:prstGeom prst="rect">
            <a:avLst/>
          </a:prstGeom>
        </p:spPr>
        <p:txBody>
          <a:bodyPr/>
          <a:lstStyle>
            <a:lvl1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639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-Englis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grpSp>
        <p:nvGrpSpPr>
          <p:cNvPr id="21" name="Gruppieren 20"/>
          <p:cNvGrpSpPr>
            <a:grpSpLocks noChangeAspect="1"/>
          </p:cNvGrpSpPr>
          <p:nvPr userDrawn="1"/>
        </p:nvGrpSpPr>
        <p:grpSpPr>
          <a:xfrm>
            <a:off x="2052240" y="1280991"/>
            <a:ext cx="4680000" cy="2514895"/>
            <a:chOff x="1805668" y="2276872"/>
            <a:chExt cx="5226179" cy="2808390"/>
          </a:xfrm>
        </p:grpSpPr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805668" y="2276872"/>
              <a:ext cx="5226179" cy="2808390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Freeform 1580"/>
            <p:cNvSpPr>
              <a:spLocks noChangeAspect="1" noEditPoints="1"/>
            </p:cNvSpPr>
            <p:nvPr/>
          </p:nvSpPr>
          <p:spPr bwMode="gray">
            <a:xfrm>
              <a:off x="3163969" y="4040280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73"/>
            <p:cNvSpPr>
              <a:spLocks noChangeAspect="1" noEditPoints="1"/>
            </p:cNvSpPr>
            <p:nvPr/>
          </p:nvSpPr>
          <p:spPr bwMode="gray">
            <a:xfrm>
              <a:off x="3774821" y="4040280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5" name="Gruppieren 24"/>
            <p:cNvGrpSpPr>
              <a:grpSpLocks noChangeAspect="1"/>
            </p:cNvGrpSpPr>
            <p:nvPr/>
          </p:nvGrpSpPr>
          <p:grpSpPr bwMode="gray">
            <a:xfrm>
              <a:off x="4408304" y="4040741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32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416" y="3184873"/>
              <a:ext cx="3888000" cy="388143"/>
            </a:xfrm>
            <a:prstGeom prst="rect">
              <a:avLst/>
            </a:prstGeom>
          </p:spPr>
        </p:pic>
        <p:grpSp>
          <p:nvGrpSpPr>
            <p:cNvPr id="27" name="Gruppieren 26"/>
            <p:cNvGrpSpPr>
              <a:grpSpLocks noChangeAspect="1"/>
            </p:cNvGrpSpPr>
            <p:nvPr/>
          </p:nvGrpSpPr>
          <p:grpSpPr bwMode="gray">
            <a:xfrm>
              <a:off x="5028044" y="4029060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28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0642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>
            <a:grpSpLocks noChangeAspect="1"/>
          </p:cNvGrpSpPr>
          <p:nvPr userDrawn="1"/>
        </p:nvGrpSpPr>
        <p:grpSpPr>
          <a:xfrm>
            <a:off x="2052240" y="1280991"/>
            <a:ext cx="4680000" cy="2514895"/>
            <a:chOff x="1805668" y="2276872"/>
            <a:chExt cx="5226179" cy="2808390"/>
          </a:xfrm>
        </p:grpSpPr>
        <p:sp>
          <p:nvSpPr>
            <p:cNvPr id="23" name="Rechteck 22"/>
            <p:cNvSpPr>
              <a:spLocks noChangeAspect="1"/>
            </p:cNvSpPr>
            <p:nvPr/>
          </p:nvSpPr>
          <p:spPr>
            <a:xfrm>
              <a:off x="1805668" y="2276872"/>
              <a:ext cx="5226179" cy="2808390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Freeform 1580"/>
            <p:cNvSpPr>
              <a:spLocks noChangeAspect="1" noEditPoints="1"/>
            </p:cNvSpPr>
            <p:nvPr/>
          </p:nvSpPr>
          <p:spPr bwMode="gray">
            <a:xfrm>
              <a:off x="3163969" y="4040280"/>
              <a:ext cx="409384" cy="393936"/>
            </a:xfrm>
            <a:custGeom>
              <a:avLst/>
              <a:gdLst>
                <a:gd name="T0" fmla="*/ 96 w 193"/>
                <a:gd name="T1" fmla="*/ 193 h 193"/>
                <a:gd name="T2" fmla="*/ 164 w 193"/>
                <a:gd name="T3" fmla="*/ 56 h 193"/>
                <a:gd name="T4" fmla="*/ 175 w 193"/>
                <a:gd name="T5" fmla="*/ 91 h 193"/>
                <a:gd name="T6" fmla="*/ 140 w 193"/>
                <a:gd name="T7" fmla="*/ 91 h 193"/>
                <a:gd name="T8" fmla="*/ 137 w 193"/>
                <a:gd name="T9" fmla="*/ 62 h 193"/>
                <a:gd name="T10" fmla="*/ 164 w 193"/>
                <a:gd name="T11" fmla="*/ 56 h 193"/>
                <a:gd name="T12" fmla="*/ 152 w 193"/>
                <a:gd name="T13" fmla="*/ 41 h 193"/>
                <a:gd name="T14" fmla="*/ 152 w 193"/>
                <a:gd name="T15" fmla="*/ 47 h 193"/>
                <a:gd name="T16" fmla="*/ 134 w 193"/>
                <a:gd name="T17" fmla="*/ 48 h 193"/>
                <a:gd name="T18" fmla="*/ 132 w 193"/>
                <a:gd name="T19" fmla="*/ 26 h 193"/>
                <a:gd name="T20" fmla="*/ 64 w 193"/>
                <a:gd name="T21" fmla="*/ 91 h 193"/>
                <a:gd name="T22" fmla="*/ 67 w 193"/>
                <a:gd name="T23" fmla="*/ 63 h 193"/>
                <a:gd name="T24" fmla="*/ 123 w 193"/>
                <a:gd name="T25" fmla="*/ 63 h 193"/>
                <a:gd name="T26" fmla="*/ 128 w 193"/>
                <a:gd name="T27" fmla="*/ 88 h 193"/>
                <a:gd name="T28" fmla="*/ 129 w 193"/>
                <a:gd name="T29" fmla="*/ 102 h 193"/>
                <a:gd name="T30" fmla="*/ 126 w 193"/>
                <a:gd name="T31" fmla="*/ 131 h 193"/>
                <a:gd name="T32" fmla="*/ 70 w 193"/>
                <a:gd name="T33" fmla="*/ 130 h 193"/>
                <a:gd name="T34" fmla="*/ 64 w 193"/>
                <a:gd name="T35" fmla="*/ 106 h 193"/>
                <a:gd name="T36" fmla="*/ 125 w 193"/>
                <a:gd name="T37" fmla="*/ 102 h 193"/>
                <a:gd name="T38" fmla="*/ 75 w 193"/>
                <a:gd name="T39" fmla="*/ 34 h 193"/>
                <a:gd name="T40" fmla="*/ 86 w 193"/>
                <a:gd name="T41" fmla="*/ 18 h 193"/>
                <a:gd name="T42" fmla="*/ 108 w 193"/>
                <a:gd name="T43" fmla="*/ 18 h 193"/>
                <a:gd name="T44" fmla="*/ 122 w 193"/>
                <a:gd name="T45" fmla="*/ 48 h 193"/>
                <a:gd name="T46" fmla="*/ 96 w 193"/>
                <a:gd name="T47" fmla="*/ 53 h 193"/>
                <a:gd name="T48" fmla="*/ 70 w 193"/>
                <a:gd name="T49" fmla="*/ 48 h 193"/>
                <a:gd name="T50" fmla="*/ 60 w 193"/>
                <a:gd name="T51" fmla="*/ 26 h 193"/>
                <a:gd name="T52" fmla="*/ 58 w 193"/>
                <a:gd name="T53" fmla="*/ 48 h 193"/>
                <a:gd name="T54" fmla="*/ 41 w 193"/>
                <a:gd name="T55" fmla="*/ 47 h 193"/>
                <a:gd name="T56" fmla="*/ 18 w 193"/>
                <a:gd name="T57" fmla="*/ 88 h 193"/>
                <a:gd name="T58" fmla="*/ 31 w 193"/>
                <a:gd name="T59" fmla="*/ 56 h 193"/>
                <a:gd name="T60" fmla="*/ 55 w 193"/>
                <a:gd name="T61" fmla="*/ 65 h 193"/>
                <a:gd name="T62" fmla="*/ 50 w 193"/>
                <a:gd name="T63" fmla="*/ 91 h 193"/>
                <a:gd name="T64" fmla="*/ 18 w 193"/>
                <a:gd name="T65" fmla="*/ 88 h 193"/>
                <a:gd name="T66" fmla="*/ 18 w 193"/>
                <a:gd name="T67" fmla="*/ 106 h 193"/>
                <a:gd name="T68" fmla="*/ 50 w 193"/>
                <a:gd name="T69" fmla="*/ 102 h 193"/>
                <a:gd name="T70" fmla="*/ 55 w 193"/>
                <a:gd name="T71" fmla="*/ 129 h 193"/>
                <a:gd name="T72" fmla="*/ 31 w 193"/>
                <a:gd name="T73" fmla="*/ 137 h 193"/>
                <a:gd name="T74" fmla="*/ 40 w 193"/>
                <a:gd name="T75" fmla="*/ 153 h 193"/>
                <a:gd name="T76" fmla="*/ 35 w 193"/>
                <a:gd name="T77" fmla="*/ 148 h 193"/>
                <a:gd name="T78" fmla="*/ 58 w 193"/>
                <a:gd name="T79" fmla="*/ 143 h 193"/>
                <a:gd name="T80" fmla="*/ 68 w 193"/>
                <a:gd name="T81" fmla="*/ 171 h 193"/>
                <a:gd name="T82" fmla="*/ 117 w 193"/>
                <a:gd name="T83" fmla="*/ 160 h 193"/>
                <a:gd name="T84" fmla="*/ 107 w 193"/>
                <a:gd name="T85" fmla="*/ 175 h 193"/>
                <a:gd name="T86" fmla="*/ 85 w 193"/>
                <a:gd name="T87" fmla="*/ 175 h 193"/>
                <a:gd name="T88" fmla="*/ 70 w 193"/>
                <a:gd name="T89" fmla="*/ 145 h 193"/>
                <a:gd name="T90" fmla="*/ 96 w 193"/>
                <a:gd name="T91" fmla="*/ 140 h 193"/>
                <a:gd name="T92" fmla="*/ 122 w 193"/>
                <a:gd name="T93" fmla="*/ 145 h 193"/>
                <a:gd name="T94" fmla="*/ 132 w 193"/>
                <a:gd name="T95" fmla="*/ 167 h 193"/>
                <a:gd name="T96" fmla="*/ 134 w 193"/>
                <a:gd name="T97" fmla="*/ 146 h 193"/>
                <a:gd name="T98" fmla="*/ 152 w 193"/>
                <a:gd name="T99" fmla="*/ 146 h 193"/>
                <a:gd name="T100" fmla="*/ 175 w 193"/>
                <a:gd name="T101" fmla="*/ 106 h 193"/>
                <a:gd name="T102" fmla="*/ 161 w 193"/>
                <a:gd name="T103" fmla="*/ 137 h 193"/>
                <a:gd name="T104" fmla="*/ 137 w 193"/>
                <a:gd name="T105" fmla="*/ 129 h 193"/>
                <a:gd name="T106" fmla="*/ 143 w 193"/>
                <a:gd name="T107" fmla="*/ 102 h 193"/>
                <a:gd name="T108" fmla="*/ 175 w 193"/>
                <a:gd name="T109" fmla="*/ 10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4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4"/>
                    <a:pt x="149" y="0"/>
                    <a:pt x="96" y="0"/>
                  </a:cubicBezTo>
                  <a:close/>
                  <a:moveTo>
                    <a:pt x="164" y="56"/>
                  </a:moveTo>
                  <a:cubicBezTo>
                    <a:pt x="165" y="58"/>
                    <a:pt x="165" y="58"/>
                    <a:pt x="165" y="58"/>
                  </a:cubicBezTo>
                  <a:cubicBezTo>
                    <a:pt x="170" y="67"/>
                    <a:pt x="174" y="77"/>
                    <a:pt x="175" y="88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0"/>
                    <a:pt x="139" y="72"/>
                    <a:pt x="137" y="65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48" y="60"/>
                    <a:pt x="155" y="58"/>
                    <a:pt x="161" y="56"/>
                  </a:cubicBezTo>
                  <a:lnTo>
                    <a:pt x="164" y="56"/>
                  </a:lnTo>
                  <a:close/>
                  <a:moveTo>
                    <a:pt x="132" y="26"/>
                  </a:moveTo>
                  <a:cubicBezTo>
                    <a:pt x="140" y="30"/>
                    <a:pt x="146" y="35"/>
                    <a:pt x="152" y="41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3" y="41"/>
                    <a:pt x="153" y="42"/>
                    <a:pt x="153" y="42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7" y="48"/>
                    <a:pt x="142" y="49"/>
                    <a:pt x="137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2" y="41"/>
                    <a:pt x="130" y="36"/>
                    <a:pt x="128" y="30"/>
                  </a:cubicBezTo>
                  <a:cubicBezTo>
                    <a:pt x="125" y="22"/>
                    <a:pt x="125" y="22"/>
                    <a:pt x="125" y="22"/>
                  </a:cubicBezTo>
                  <a:lnTo>
                    <a:pt x="132" y="26"/>
                  </a:lnTo>
                  <a:close/>
                  <a:moveTo>
                    <a:pt x="125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0"/>
                    <a:pt x="65" y="73"/>
                    <a:pt x="66" y="66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8" y="64"/>
                    <a:pt x="87" y="64"/>
                    <a:pt x="96" y="64"/>
                  </a:cubicBezTo>
                  <a:cubicBezTo>
                    <a:pt x="105" y="64"/>
                    <a:pt x="114" y="64"/>
                    <a:pt x="123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7" y="73"/>
                    <a:pt x="128" y="80"/>
                    <a:pt x="128" y="88"/>
                  </a:cubicBezTo>
                  <a:cubicBezTo>
                    <a:pt x="129" y="91"/>
                    <a:pt x="129" y="91"/>
                    <a:pt x="129" y="91"/>
                  </a:cubicBezTo>
                  <a:lnTo>
                    <a:pt x="125" y="91"/>
                  </a:lnTo>
                  <a:close/>
                  <a:moveTo>
                    <a:pt x="129" y="102"/>
                  </a:moveTo>
                  <a:cubicBezTo>
                    <a:pt x="128" y="106"/>
                    <a:pt x="128" y="106"/>
                    <a:pt x="128" y="106"/>
                  </a:cubicBezTo>
                  <a:cubicBezTo>
                    <a:pt x="128" y="113"/>
                    <a:pt x="127" y="121"/>
                    <a:pt x="126" y="128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14" y="130"/>
                    <a:pt x="105" y="129"/>
                    <a:pt x="96" y="129"/>
                  </a:cubicBezTo>
                  <a:cubicBezTo>
                    <a:pt x="87" y="129"/>
                    <a:pt x="78" y="130"/>
                    <a:pt x="70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5" y="121"/>
                    <a:pt x="64" y="113"/>
                    <a:pt x="64" y="106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125" y="102"/>
                    <a:pt x="125" y="102"/>
                    <a:pt x="125" y="102"/>
                  </a:cubicBezTo>
                  <a:lnTo>
                    <a:pt x="129" y="102"/>
                  </a:lnTo>
                  <a:close/>
                  <a:moveTo>
                    <a:pt x="70" y="48"/>
                  </a:moveTo>
                  <a:cubicBezTo>
                    <a:pt x="72" y="43"/>
                    <a:pt x="73" y="38"/>
                    <a:pt x="75" y="34"/>
                  </a:cubicBezTo>
                  <a:cubicBezTo>
                    <a:pt x="78" y="28"/>
                    <a:pt x="81" y="23"/>
                    <a:pt x="84" y="19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9" y="18"/>
                    <a:pt x="93" y="18"/>
                    <a:pt x="96" y="18"/>
                  </a:cubicBezTo>
                  <a:cubicBezTo>
                    <a:pt x="100" y="18"/>
                    <a:pt x="103" y="18"/>
                    <a:pt x="107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12" y="23"/>
                    <a:pt x="115" y="28"/>
                    <a:pt x="117" y="34"/>
                  </a:cubicBezTo>
                  <a:cubicBezTo>
                    <a:pt x="119" y="38"/>
                    <a:pt x="121" y="43"/>
                    <a:pt x="122" y="48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2" y="53"/>
                    <a:pt x="104" y="53"/>
                    <a:pt x="96" y="53"/>
                  </a:cubicBezTo>
                  <a:cubicBezTo>
                    <a:pt x="88" y="53"/>
                    <a:pt x="80" y="53"/>
                    <a:pt x="73" y="52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70" y="48"/>
                  </a:lnTo>
                  <a:close/>
                  <a:moveTo>
                    <a:pt x="39" y="42"/>
                  </a:moveTo>
                  <a:cubicBezTo>
                    <a:pt x="39" y="42"/>
                    <a:pt x="40" y="41"/>
                    <a:pt x="40" y="41"/>
                  </a:cubicBezTo>
                  <a:cubicBezTo>
                    <a:pt x="46" y="35"/>
                    <a:pt x="53" y="30"/>
                    <a:pt x="60" y="26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2" y="36"/>
                    <a:pt x="60" y="41"/>
                    <a:pt x="58" y="4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0" y="49"/>
                    <a:pt x="45" y="48"/>
                    <a:pt x="41" y="47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39" y="42"/>
                  </a:lnTo>
                  <a:close/>
                  <a:moveTo>
                    <a:pt x="18" y="88"/>
                  </a:moveTo>
                  <a:cubicBezTo>
                    <a:pt x="19" y="77"/>
                    <a:pt x="22" y="67"/>
                    <a:pt x="27" y="58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7" y="58"/>
                    <a:pt x="45" y="60"/>
                    <a:pt x="52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4" y="72"/>
                    <a:pt x="53" y="80"/>
                    <a:pt x="53" y="88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8" y="88"/>
                  </a:lnTo>
                  <a:close/>
                  <a:moveTo>
                    <a:pt x="29" y="138"/>
                  </a:moveTo>
                  <a:cubicBezTo>
                    <a:pt x="27" y="136"/>
                    <a:pt x="27" y="136"/>
                    <a:pt x="27" y="136"/>
                  </a:cubicBezTo>
                  <a:cubicBezTo>
                    <a:pt x="22" y="127"/>
                    <a:pt x="19" y="117"/>
                    <a:pt x="18" y="10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13"/>
                    <a:pt x="54" y="121"/>
                    <a:pt x="55" y="129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5" y="134"/>
                    <a:pt x="37" y="135"/>
                    <a:pt x="31" y="137"/>
                  </a:cubicBezTo>
                  <a:lnTo>
                    <a:pt x="29" y="138"/>
                  </a:lnTo>
                  <a:close/>
                  <a:moveTo>
                    <a:pt x="60" y="167"/>
                  </a:moveTo>
                  <a:cubicBezTo>
                    <a:pt x="53" y="164"/>
                    <a:pt x="46" y="159"/>
                    <a:pt x="40" y="153"/>
                  </a:cubicBezTo>
                  <a:cubicBezTo>
                    <a:pt x="40" y="152"/>
                    <a:pt x="40" y="152"/>
                    <a:pt x="39" y="152"/>
                  </a:cubicBezTo>
                  <a:cubicBezTo>
                    <a:pt x="39" y="152"/>
                    <a:pt x="39" y="152"/>
                    <a:pt x="39" y="152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41" y="146"/>
                    <a:pt x="41" y="146"/>
                    <a:pt x="41" y="146"/>
                  </a:cubicBezTo>
                  <a:cubicBezTo>
                    <a:pt x="45" y="145"/>
                    <a:pt x="50" y="144"/>
                    <a:pt x="55" y="144"/>
                  </a:cubicBezTo>
                  <a:cubicBezTo>
                    <a:pt x="58" y="143"/>
                    <a:pt x="58" y="143"/>
                    <a:pt x="58" y="143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60" y="152"/>
                    <a:pt x="62" y="158"/>
                    <a:pt x="64" y="163"/>
                  </a:cubicBezTo>
                  <a:cubicBezTo>
                    <a:pt x="68" y="171"/>
                    <a:pt x="68" y="171"/>
                    <a:pt x="68" y="171"/>
                  </a:cubicBezTo>
                  <a:lnTo>
                    <a:pt x="60" y="167"/>
                  </a:lnTo>
                  <a:close/>
                  <a:moveTo>
                    <a:pt x="122" y="145"/>
                  </a:moveTo>
                  <a:cubicBezTo>
                    <a:pt x="121" y="150"/>
                    <a:pt x="119" y="155"/>
                    <a:pt x="117" y="160"/>
                  </a:cubicBezTo>
                  <a:cubicBezTo>
                    <a:pt x="115" y="165"/>
                    <a:pt x="112" y="170"/>
                    <a:pt x="109" y="174"/>
                  </a:cubicBezTo>
                  <a:cubicBezTo>
                    <a:pt x="108" y="175"/>
                    <a:pt x="108" y="175"/>
                    <a:pt x="108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3" y="176"/>
                    <a:pt x="100" y="176"/>
                    <a:pt x="96" y="176"/>
                  </a:cubicBezTo>
                  <a:cubicBezTo>
                    <a:pt x="93" y="176"/>
                    <a:pt x="89" y="176"/>
                    <a:pt x="86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1" y="170"/>
                    <a:pt x="78" y="165"/>
                    <a:pt x="75" y="160"/>
                  </a:cubicBezTo>
                  <a:cubicBezTo>
                    <a:pt x="73" y="155"/>
                    <a:pt x="72" y="150"/>
                    <a:pt x="70" y="145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80" y="141"/>
                    <a:pt x="88" y="140"/>
                    <a:pt x="96" y="140"/>
                  </a:cubicBezTo>
                  <a:cubicBezTo>
                    <a:pt x="104" y="140"/>
                    <a:pt x="112" y="141"/>
                    <a:pt x="120" y="141"/>
                  </a:cubicBezTo>
                  <a:cubicBezTo>
                    <a:pt x="123" y="142"/>
                    <a:pt x="123" y="142"/>
                    <a:pt x="123" y="142"/>
                  </a:cubicBezTo>
                  <a:lnTo>
                    <a:pt x="122" y="145"/>
                  </a:lnTo>
                  <a:close/>
                  <a:moveTo>
                    <a:pt x="153" y="152"/>
                  </a:moveTo>
                  <a:cubicBezTo>
                    <a:pt x="153" y="152"/>
                    <a:pt x="153" y="152"/>
                    <a:pt x="152" y="153"/>
                  </a:cubicBezTo>
                  <a:cubicBezTo>
                    <a:pt x="146" y="159"/>
                    <a:pt x="140" y="164"/>
                    <a:pt x="132" y="167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8" y="163"/>
                    <a:pt x="128" y="163"/>
                    <a:pt x="128" y="163"/>
                  </a:cubicBezTo>
                  <a:cubicBezTo>
                    <a:pt x="130" y="158"/>
                    <a:pt x="132" y="152"/>
                    <a:pt x="134" y="146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42" y="144"/>
                    <a:pt x="147" y="145"/>
                    <a:pt x="152" y="146"/>
                  </a:cubicBezTo>
                  <a:cubicBezTo>
                    <a:pt x="157" y="148"/>
                    <a:pt x="157" y="148"/>
                    <a:pt x="157" y="148"/>
                  </a:cubicBezTo>
                  <a:lnTo>
                    <a:pt x="153" y="152"/>
                  </a:lnTo>
                  <a:close/>
                  <a:moveTo>
                    <a:pt x="175" y="106"/>
                  </a:moveTo>
                  <a:cubicBezTo>
                    <a:pt x="174" y="117"/>
                    <a:pt x="170" y="127"/>
                    <a:pt x="165" y="13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55" y="135"/>
                    <a:pt x="148" y="134"/>
                    <a:pt x="140" y="133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9" y="121"/>
                    <a:pt x="139" y="113"/>
                    <a:pt x="140" y="105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5" y="102"/>
                    <a:pt x="175" y="102"/>
                    <a:pt x="175" y="102"/>
                  </a:cubicBezTo>
                  <a:lnTo>
                    <a:pt x="175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73"/>
            <p:cNvSpPr>
              <a:spLocks noChangeAspect="1" noEditPoints="1"/>
            </p:cNvSpPr>
            <p:nvPr/>
          </p:nvSpPr>
          <p:spPr bwMode="gray">
            <a:xfrm>
              <a:off x="3774821" y="4040280"/>
              <a:ext cx="451998" cy="435403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250 w 400"/>
                <a:gd name="T11" fmla="*/ 207 h 400"/>
                <a:gd name="T12" fmla="*/ 218 w 400"/>
                <a:gd name="T13" fmla="*/ 207 h 400"/>
                <a:gd name="T14" fmla="*/ 218 w 400"/>
                <a:gd name="T15" fmla="*/ 323 h 400"/>
                <a:gd name="T16" fmla="*/ 169 w 400"/>
                <a:gd name="T17" fmla="*/ 323 h 400"/>
                <a:gd name="T18" fmla="*/ 169 w 400"/>
                <a:gd name="T19" fmla="*/ 207 h 400"/>
                <a:gd name="T20" fmla="*/ 147 w 400"/>
                <a:gd name="T21" fmla="*/ 207 h 400"/>
                <a:gd name="T22" fmla="*/ 147 w 400"/>
                <a:gd name="T23" fmla="*/ 166 h 400"/>
                <a:gd name="T24" fmla="*/ 169 w 400"/>
                <a:gd name="T25" fmla="*/ 166 h 400"/>
                <a:gd name="T26" fmla="*/ 169 w 400"/>
                <a:gd name="T27" fmla="*/ 140 h 400"/>
                <a:gd name="T28" fmla="*/ 218 w 400"/>
                <a:gd name="T29" fmla="*/ 91 h 400"/>
                <a:gd name="T30" fmla="*/ 254 w 400"/>
                <a:gd name="T31" fmla="*/ 91 h 400"/>
                <a:gd name="T32" fmla="*/ 254 w 400"/>
                <a:gd name="T33" fmla="*/ 131 h 400"/>
                <a:gd name="T34" fmla="*/ 228 w 400"/>
                <a:gd name="T35" fmla="*/ 131 h 400"/>
                <a:gd name="T36" fmla="*/ 218 w 400"/>
                <a:gd name="T37" fmla="*/ 142 h 400"/>
                <a:gd name="T38" fmla="*/ 218 w 400"/>
                <a:gd name="T39" fmla="*/ 166 h 400"/>
                <a:gd name="T40" fmla="*/ 254 w 400"/>
                <a:gd name="T41" fmla="*/ 166 h 400"/>
                <a:gd name="T42" fmla="*/ 250 w 400"/>
                <a:gd name="T43" fmla="*/ 207 h 400"/>
                <a:gd name="T44" fmla="*/ 250 w 400"/>
                <a:gd name="T45" fmla="*/ 207 h 400"/>
                <a:gd name="T46" fmla="*/ 250 w 400"/>
                <a:gd name="T47" fmla="*/ 2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cubicBezTo>
                    <a:pt x="0" y="310"/>
                    <a:pt x="90" y="400"/>
                    <a:pt x="200" y="400"/>
                  </a:cubicBezTo>
                  <a:cubicBezTo>
                    <a:pt x="311" y="400"/>
                    <a:pt x="400" y="310"/>
                    <a:pt x="400" y="200"/>
                  </a:cubicBezTo>
                  <a:cubicBezTo>
                    <a:pt x="400" y="90"/>
                    <a:pt x="311" y="0"/>
                    <a:pt x="200" y="0"/>
                  </a:cubicBezTo>
                  <a:close/>
                  <a:moveTo>
                    <a:pt x="250" y="207"/>
                  </a:moveTo>
                  <a:cubicBezTo>
                    <a:pt x="218" y="207"/>
                    <a:pt x="218" y="207"/>
                    <a:pt x="218" y="207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169" y="323"/>
                    <a:pt x="169" y="323"/>
                    <a:pt x="169" y="323"/>
                  </a:cubicBezTo>
                  <a:cubicBezTo>
                    <a:pt x="169" y="207"/>
                    <a:pt x="169" y="207"/>
                    <a:pt x="169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21"/>
                    <a:pt x="178" y="91"/>
                    <a:pt x="218" y="91"/>
                  </a:cubicBezTo>
                  <a:cubicBezTo>
                    <a:pt x="254" y="91"/>
                    <a:pt x="254" y="91"/>
                    <a:pt x="254" y="91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28" y="131"/>
                    <a:pt x="228" y="131"/>
                    <a:pt x="228" y="131"/>
                  </a:cubicBezTo>
                  <a:cubicBezTo>
                    <a:pt x="224" y="131"/>
                    <a:pt x="218" y="133"/>
                    <a:pt x="218" y="142"/>
                  </a:cubicBezTo>
                  <a:cubicBezTo>
                    <a:pt x="218" y="166"/>
                    <a:pt x="218" y="166"/>
                    <a:pt x="218" y="166"/>
                  </a:cubicBezTo>
                  <a:cubicBezTo>
                    <a:pt x="254" y="166"/>
                    <a:pt x="254" y="166"/>
                    <a:pt x="254" y="166"/>
                  </a:cubicBezTo>
                  <a:lnTo>
                    <a:pt x="250" y="207"/>
                  </a:lnTo>
                  <a:close/>
                  <a:moveTo>
                    <a:pt x="250" y="207"/>
                  </a:moveTo>
                  <a:cubicBezTo>
                    <a:pt x="250" y="207"/>
                    <a:pt x="250" y="207"/>
                    <a:pt x="250" y="20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uppieren 25"/>
            <p:cNvGrpSpPr>
              <a:grpSpLocks noChangeAspect="1"/>
            </p:cNvGrpSpPr>
            <p:nvPr/>
          </p:nvGrpSpPr>
          <p:grpSpPr bwMode="gray">
            <a:xfrm>
              <a:off x="4408304" y="4040741"/>
              <a:ext cx="452477" cy="434942"/>
              <a:chOff x="9536113" y="5268913"/>
              <a:chExt cx="1500187" cy="1498600"/>
            </a:xfrm>
            <a:solidFill>
              <a:schemeClr val="tx1"/>
            </a:solidFill>
          </p:grpSpPr>
          <p:sp>
            <p:nvSpPr>
              <p:cNvPr id="51" name="Freeform 2177"/>
              <p:cNvSpPr>
                <a:spLocks noEditPoints="1"/>
              </p:cNvSpPr>
              <p:nvPr/>
            </p:nvSpPr>
            <p:spPr bwMode="gray">
              <a:xfrm>
                <a:off x="10521950" y="5845175"/>
                <a:ext cx="134937" cy="330200"/>
              </a:xfrm>
              <a:custGeom>
                <a:avLst/>
                <a:gdLst>
                  <a:gd name="T0" fmla="*/ 27 w 36"/>
                  <a:gd name="T1" fmla="*/ 23 h 88"/>
                  <a:gd name="T2" fmla="*/ 15 w 36"/>
                  <a:gd name="T3" fmla="*/ 29 h 88"/>
                  <a:gd name="T4" fmla="*/ 15 w 36"/>
                  <a:gd name="T5" fmla="*/ 0 h 88"/>
                  <a:gd name="T6" fmla="*/ 0 w 36"/>
                  <a:gd name="T7" fmla="*/ 0 h 88"/>
                  <a:gd name="T8" fmla="*/ 0 w 36"/>
                  <a:gd name="T9" fmla="*/ 88 h 88"/>
                  <a:gd name="T10" fmla="*/ 15 w 36"/>
                  <a:gd name="T11" fmla="*/ 88 h 88"/>
                  <a:gd name="T12" fmla="*/ 15 w 36"/>
                  <a:gd name="T13" fmla="*/ 81 h 88"/>
                  <a:gd name="T14" fmla="*/ 27 w 36"/>
                  <a:gd name="T15" fmla="*/ 88 h 88"/>
                  <a:gd name="T16" fmla="*/ 36 w 36"/>
                  <a:gd name="T17" fmla="*/ 81 h 88"/>
                  <a:gd name="T18" fmla="*/ 36 w 36"/>
                  <a:gd name="T19" fmla="*/ 68 h 88"/>
                  <a:gd name="T20" fmla="*/ 36 w 36"/>
                  <a:gd name="T21" fmla="*/ 43 h 88"/>
                  <a:gd name="T22" fmla="*/ 35 w 36"/>
                  <a:gd name="T23" fmla="*/ 30 h 88"/>
                  <a:gd name="T24" fmla="*/ 27 w 36"/>
                  <a:gd name="T25" fmla="*/ 23 h 88"/>
                  <a:gd name="T26" fmla="*/ 24 w 36"/>
                  <a:gd name="T27" fmla="*/ 69 h 88"/>
                  <a:gd name="T28" fmla="*/ 20 w 36"/>
                  <a:gd name="T29" fmla="*/ 78 h 88"/>
                  <a:gd name="T30" fmla="*/ 14 w 36"/>
                  <a:gd name="T31" fmla="*/ 75 h 88"/>
                  <a:gd name="T32" fmla="*/ 15 w 36"/>
                  <a:gd name="T33" fmla="*/ 36 h 88"/>
                  <a:gd name="T34" fmla="*/ 20 w 36"/>
                  <a:gd name="T35" fmla="*/ 33 h 88"/>
                  <a:gd name="T36" fmla="*/ 24 w 36"/>
                  <a:gd name="T37" fmla="*/ 42 h 88"/>
                  <a:gd name="T38" fmla="*/ 24 w 36"/>
                  <a:gd name="T39" fmla="*/ 6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88">
                    <a:moveTo>
                      <a:pt x="27" y="23"/>
                    </a:moveTo>
                    <a:cubicBezTo>
                      <a:pt x="23" y="23"/>
                      <a:pt x="19" y="24"/>
                      <a:pt x="15" y="2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9" y="86"/>
                      <a:pt x="23" y="88"/>
                      <a:pt x="27" y="88"/>
                    </a:cubicBezTo>
                    <a:cubicBezTo>
                      <a:pt x="32" y="88"/>
                      <a:pt x="34" y="86"/>
                      <a:pt x="36" y="81"/>
                    </a:cubicBezTo>
                    <a:cubicBezTo>
                      <a:pt x="36" y="78"/>
                      <a:pt x="36" y="74"/>
                      <a:pt x="36" y="6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37"/>
                      <a:pt x="36" y="33"/>
                      <a:pt x="35" y="30"/>
                    </a:cubicBezTo>
                    <a:cubicBezTo>
                      <a:pt x="34" y="25"/>
                      <a:pt x="32" y="23"/>
                      <a:pt x="27" y="23"/>
                    </a:cubicBezTo>
                    <a:close/>
                    <a:moveTo>
                      <a:pt x="24" y="69"/>
                    </a:moveTo>
                    <a:cubicBezTo>
                      <a:pt x="24" y="75"/>
                      <a:pt x="23" y="78"/>
                      <a:pt x="20" y="78"/>
                    </a:cubicBezTo>
                    <a:cubicBezTo>
                      <a:pt x="18" y="78"/>
                      <a:pt x="16" y="77"/>
                      <a:pt x="14" y="7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3" y="33"/>
                      <a:pt x="24" y="35"/>
                      <a:pt x="24" y="42"/>
                    </a:cubicBezTo>
                    <a:lnTo>
                      <a:pt x="2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178"/>
              <p:cNvSpPr>
                <a:spLocks/>
              </p:cNvSpPr>
              <p:nvPr/>
            </p:nvSpPr>
            <p:spPr bwMode="gray">
              <a:xfrm>
                <a:off x="10221913" y="5853113"/>
                <a:ext cx="150812" cy="322262"/>
              </a:xfrm>
              <a:custGeom>
                <a:avLst/>
                <a:gdLst>
                  <a:gd name="T0" fmla="*/ 95 w 95"/>
                  <a:gd name="T1" fmla="*/ 0 h 203"/>
                  <a:gd name="T2" fmla="*/ 0 w 95"/>
                  <a:gd name="T3" fmla="*/ 0 h 203"/>
                  <a:gd name="T4" fmla="*/ 0 w 95"/>
                  <a:gd name="T5" fmla="*/ 33 h 203"/>
                  <a:gd name="T6" fmla="*/ 29 w 95"/>
                  <a:gd name="T7" fmla="*/ 33 h 203"/>
                  <a:gd name="T8" fmla="*/ 29 w 95"/>
                  <a:gd name="T9" fmla="*/ 203 h 203"/>
                  <a:gd name="T10" fmla="*/ 57 w 95"/>
                  <a:gd name="T11" fmla="*/ 203 h 203"/>
                  <a:gd name="T12" fmla="*/ 57 w 95"/>
                  <a:gd name="T13" fmla="*/ 33 h 203"/>
                  <a:gd name="T14" fmla="*/ 95 w 95"/>
                  <a:gd name="T15" fmla="*/ 33 h 203"/>
                  <a:gd name="T16" fmla="*/ 95 w 9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03">
                    <a:moveTo>
                      <a:pt x="95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29" y="33"/>
                    </a:lnTo>
                    <a:lnTo>
                      <a:pt x="29" y="203"/>
                    </a:lnTo>
                    <a:lnTo>
                      <a:pt x="57" y="203"/>
                    </a:lnTo>
                    <a:lnTo>
                      <a:pt x="57" y="33"/>
                    </a:lnTo>
                    <a:lnTo>
                      <a:pt x="95" y="3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179"/>
              <p:cNvSpPr>
                <a:spLocks/>
              </p:cNvSpPr>
              <p:nvPr/>
            </p:nvSpPr>
            <p:spPr bwMode="gray">
              <a:xfrm>
                <a:off x="9877425" y="5969000"/>
                <a:ext cx="49212" cy="169862"/>
              </a:xfrm>
              <a:custGeom>
                <a:avLst/>
                <a:gdLst>
                  <a:gd name="T0" fmla="*/ 7 w 13"/>
                  <a:gd name="T1" fmla="*/ 0 h 45"/>
                  <a:gd name="T2" fmla="*/ 0 w 13"/>
                  <a:gd name="T3" fmla="*/ 10 h 45"/>
                  <a:gd name="T4" fmla="*/ 0 w 13"/>
                  <a:gd name="T5" fmla="*/ 35 h 45"/>
                  <a:gd name="T6" fmla="*/ 7 w 13"/>
                  <a:gd name="T7" fmla="*/ 45 h 45"/>
                  <a:gd name="T8" fmla="*/ 12 w 13"/>
                  <a:gd name="T9" fmla="*/ 35 h 45"/>
                  <a:gd name="T10" fmla="*/ 12 w 13"/>
                  <a:gd name="T11" fmla="*/ 10 h 45"/>
                  <a:gd name="T12" fmla="*/ 7 w 13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5">
                    <a:moveTo>
                      <a:pt x="7" y="0"/>
                    </a:moveTo>
                    <a:cubicBezTo>
                      <a:pt x="3" y="0"/>
                      <a:pt x="0" y="3"/>
                      <a:pt x="0" y="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10" y="45"/>
                      <a:pt x="13" y="42"/>
                      <a:pt x="12" y="3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180"/>
              <p:cNvSpPr>
                <a:spLocks/>
              </p:cNvSpPr>
              <p:nvPr/>
            </p:nvSpPr>
            <p:spPr bwMode="gray">
              <a:xfrm>
                <a:off x="10356850" y="5935663"/>
                <a:ext cx="134937" cy="239712"/>
              </a:xfrm>
              <a:custGeom>
                <a:avLst/>
                <a:gdLst>
                  <a:gd name="T0" fmla="*/ 24 w 36"/>
                  <a:gd name="T1" fmla="*/ 48 h 64"/>
                  <a:gd name="T2" fmla="*/ 18 w 36"/>
                  <a:gd name="T3" fmla="*/ 54 h 64"/>
                  <a:gd name="T4" fmla="*/ 16 w 36"/>
                  <a:gd name="T5" fmla="*/ 51 h 64"/>
                  <a:gd name="T6" fmla="*/ 16 w 36"/>
                  <a:gd name="T7" fmla="*/ 47 h 64"/>
                  <a:gd name="T8" fmla="*/ 16 w 36"/>
                  <a:gd name="T9" fmla="*/ 0 h 64"/>
                  <a:gd name="T10" fmla="*/ 0 w 36"/>
                  <a:gd name="T11" fmla="*/ 0 h 64"/>
                  <a:gd name="T12" fmla="*/ 0 w 36"/>
                  <a:gd name="T13" fmla="*/ 50 h 64"/>
                  <a:gd name="T14" fmla="*/ 3 w 36"/>
                  <a:gd name="T15" fmla="*/ 59 h 64"/>
                  <a:gd name="T16" fmla="*/ 11 w 36"/>
                  <a:gd name="T17" fmla="*/ 64 h 64"/>
                  <a:gd name="T18" fmla="*/ 24 w 36"/>
                  <a:gd name="T19" fmla="*/ 56 h 64"/>
                  <a:gd name="T20" fmla="*/ 24 w 36"/>
                  <a:gd name="T21" fmla="*/ 64 h 64"/>
                  <a:gd name="T22" fmla="*/ 36 w 36"/>
                  <a:gd name="T23" fmla="*/ 64 h 64"/>
                  <a:gd name="T24" fmla="*/ 36 w 36"/>
                  <a:gd name="T25" fmla="*/ 0 h 64"/>
                  <a:gd name="T26" fmla="*/ 24 w 36"/>
                  <a:gd name="T27" fmla="*/ 0 h 64"/>
                  <a:gd name="T28" fmla="*/ 24 w 36"/>
                  <a:gd name="T2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64">
                    <a:moveTo>
                      <a:pt x="24" y="48"/>
                    </a:moveTo>
                    <a:cubicBezTo>
                      <a:pt x="20" y="52"/>
                      <a:pt x="20" y="54"/>
                      <a:pt x="18" y="54"/>
                    </a:cubicBezTo>
                    <a:cubicBezTo>
                      <a:pt x="16" y="54"/>
                      <a:pt x="16" y="53"/>
                      <a:pt x="16" y="51"/>
                    </a:cubicBezTo>
                    <a:cubicBezTo>
                      <a:pt x="16" y="51"/>
                      <a:pt x="16" y="50"/>
                      <a:pt x="16" y="4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5"/>
                      <a:pt x="3" y="58"/>
                      <a:pt x="3" y="59"/>
                    </a:cubicBezTo>
                    <a:cubicBezTo>
                      <a:pt x="5" y="63"/>
                      <a:pt x="7" y="64"/>
                      <a:pt x="11" y="64"/>
                    </a:cubicBezTo>
                    <a:cubicBezTo>
                      <a:pt x="15" y="64"/>
                      <a:pt x="20" y="62"/>
                      <a:pt x="24" y="5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181"/>
              <p:cNvSpPr>
                <a:spLocks noEditPoints="1"/>
              </p:cNvSpPr>
              <p:nvPr/>
            </p:nvSpPr>
            <p:spPr bwMode="gray">
              <a:xfrm>
                <a:off x="9536113" y="5268913"/>
                <a:ext cx="1500187" cy="1498600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67 w 400"/>
                  <a:gd name="T11" fmla="*/ 242 h 400"/>
                  <a:gd name="T12" fmla="*/ 55 w 400"/>
                  <a:gd name="T13" fmla="*/ 242 h 400"/>
                  <a:gd name="T14" fmla="*/ 55 w 400"/>
                  <a:gd name="T15" fmla="*/ 206 h 400"/>
                  <a:gd name="T16" fmla="*/ 40 w 400"/>
                  <a:gd name="T17" fmla="*/ 154 h 400"/>
                  <a:gd name="T18" fmla="*/ 53 w 400"/>
                  <a:gd name="T19" fmla="*/ 154 h 400"/>
                  <a:gd name="T20" fmla="*/ 62 w 400"/>
                  <a:gd name="T21" fmla="*/ 188 h 400"/>
                  <a:gd name="T22" fmla="*/ 71 w 400"/>
                  <a:gd name="T23" fmla="*/ 154 h 400"/>
                  <a:gd name="T24" fmla="*/ 84 w 400"/>
                  <a:gd name="T25" fmla="*/ 154 h 400"/>
                  <a:gd name="T26" fmla="*/ 67 w 400"/>
                  <a:gd name="T27" fmla="*/ 206 h 400"/>
                  <a:gd name="T28" fmla="*/ 67 w 400"/>
                  <a:gd name="T29" fmla="*/ 242 h 400"/>
                  <a:gd name="T30" fmla="*/ 115 w 400"/>
                  <a:gd name="T31" fmla="*/ 221 h 400"/>
                  <a:gd name="T32" fmla="*/ 112 w 400"/>
                  <a:gd name="T33" fmla="*/ 236 h 400"/>
                  <a:gd name="T34" fmla="*/ 99 w 400"/>
                  <a:gd name="T35" fmla="*/ 243 h 400"/>
                  <a:gd name="T36" fmla="*/ 85 w 400"/>
                  <a:gd name="T37" fmla="*/ 236 h 400"/>
                  <a:gd name="T38" fmla="*/ 82 w 400"/>
                  <a:gd name="T39" fmla="*/ 221 h 400"/>
                  <a:gd name="T40" fmla="*/ 82 w 400"/>
                  <a:gd name="T41" fmla="*/ 198 h 400"/>
                  <a:gd name="T42" fmla="*/ 86 w 400"/>
                  <a:gd name="T43" fmla="*/ 183 h 400"/>
                  <a:gd name="T44" fmla="*/ 99 w 400"/>
                  <a:gd name="T45" fmla="*/ 177 h 400"/>
                  <a:gd name="T46" fmla="*/ 112 w 400"/>
                  <a:gd name="T47" fmla="*/ 183 h 400"/>
                  <a:gd name="T48" fmla="*/ 115 w 400"/>
                  <a:gd name="T49" fmla="*/ 198 h 400"/>
                  <a:gd name="T50" fmla="*/ 115 w 400"/>
                  <a:gd name="T51" fmla="*/ 221 h 400"/>
                  <a:gd name="T52" fmla="*/ 159 w 400"/>
                  <a:gd name="T53" fmla="*/ 242 h 400"/>
                  <a:gd name="T54" fmla="*/ 143 w 400"/>
                  <a:gd name="T55" fmla="*/ 242 h 400"/>
                  <a:gd name="T56" fmla="*/ 143 w 400"/>
                  <a:gd name="T57" fmla="*/ 234 h 400"/>
                  <a:gd name="T58" fmla="*/ 132 w 400"/>
                  <a:gd name="T59" fmla="*/ 242 h 400"/>
                  <a:gd name="T60" fmla="*/ 124 w 400"/>
                  <a:gd name="T61" fmla="*/ 237 h 400"/>
                  <a:gd name="T62" fmla="*/ 123 w 400"/>
                  <a:gd name="T63" fmla="*/ 228 h 400"/>
                  <a:gd name="T64" fmla="*/ 123 w 400"/>
                  <a:gd name="T65" fmla="*/ 178 h 400"/>
                  <a:gd name="T66" fmla="*/ 135 w 400"/>
                  <a:gd name="T67" fmla="*/ 178 h 400"/>
                  <a:gd name="T68" fmla="*/ 135 w 400"/>
                  <a:gd name="T69" fmla="*/ 225 h 400"/>
                  <a:gd name="T70" fmla="*/ 135 w 400"/>
                  <a:gd name="T71" fmla="*/ 229 h 400"/>
                  <a:gd name="T72" fmla="*/ 137 w 400"/>
                  <a:gd name="T73" fmla="*/ 232 h 400"/>
                  <a:gd name="T74" fmla="*/ 143 w 400"/>
                  <a:gd name="T75" fmla="*/ 226 h 400"/>
                  <a:gd name="T76" fmla="*/ 143 w 400"/>
                  <a:gd name="T77" fmla="*/ 178 h 400"/>
                  <a:gd name="T78" fmla="*/ 159 w 400"/>
                  <a:gd name="T79" fmla="*/ 178 h 400"/>
                  <a:gd name="T80" fmla="*/ 159 w 400"/>
                  <a:gd name="T81" fmla="*/ 242 h 400"/>
                  <a:gd name="T82" fmla="*/ 357 w 400"/>
                  <a:gd name="T83" fmla="*/ 238 h 400"/>
                  <a:gd name="T84" fmla="*/ 350 w 400"/>
                  <a:gd name="T85" fmla="*/ 257 h 400"/>
                  <a:gd name="T86" fmla="*/ 331 w 400"/>
                  <a:gd name="T87" fmla="*/ 265 h 400"/>
                  <a:gd name="T88" fmla="*/ 264 w 400"/>
                  <a:gd name="T89" fmla="*/ 267 h 400"/>
                  <a:gd name="T90" fmla="*/ 199 w 400"/>
                  <a:gd name="T91" fmla="*/ 265 h 400"/>
                  <a:gd name="T92" fmla="*/ 178 w 400"/>
                  <a:gd name="T93" fmla="*/ 257 h 400"/>
                  <a:gd name="T94" fmla="*/ 170 w 400"/>
                  <a:gd name="T95" fmla="*/ 238 h 400"/>
                  <a:gd name="T96" fmla="*/ 167 w 400"/>
                  <a:gd name="T97" fmla="*/ 207 h 400"/>
                  <a:gd name="T98" fmla="*/ 167 w 400"/>
                  <a:gd name="T99" fmla="*/ 193 h 400"/>
                  <a:gd name="T100" fmla="*/ 170 w 400"/>
                  <a:gd name="T101" fmla="*/ 162 h 400"/>
                  <a:gd name="T102" fmla="*/ 178 w 400"/>
                  <a:gd name="T103" fmla="*/ 143 h 400"/>
                  <a:gd name="T104" fmla="*/ 197 w 400"/>
                  <a:gd name="T105" fmla="*/ 136 h 400"/>
                  <a:gd name="T106" fmla="*/ 264 w 400"/>
                  <a:gd name="T107" fmla="*/ 134 h 400"/>
                  <a:gd name="T108" fmla="*/ 264 w 400"/>
                  <a:gd name="T109" fmla="*/ 134 h 400"/>
                  <a:gd name="T110" fmla="*/ 331 w 400"/>
                  <a:gd name="T111" fmla="*/ 136 h 400"/>
                  <a:gd name="T112" fmla="*/ 350 w 400"/>
                  <a:gd name="T113" fmla="*/ 144 h 400"/>
                  <a:gd name="T114" fmla="*/ 357 w 400"/>
                  <a:gd name="T115" fmla="*/ 162 h 400"/>
                  <a:gd name="T116" fmla="*/ 359 w 400"/>
                  <a:gd name="T117" fmla="*/ 193 h 400"/>
                  <a:gd name="T118" fmla="*/ 359 w 400"/>
                  <a:gd name="T119" fmla="*/ 207 h 400"/>
                  <a:gd name="T120" fmla="*/ 357 w 400"/>
                  <a:gd name="T121" fmla="*/ 23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  <a:cubicBezTo>
                      <a:pt x="0" y="311"/>
                      <a:pt x="89" y="400"/>
                      <a:pt x="200" y="400"/>
                    </a:cubicBezTo>
                    <a:cubicBezTo>
                      <a:pt x="310" y="400"/>
                      <a:pt x="400" y="311"/>
                      <a:pt x="400" y="200"/>
                    </a:cubicBezTo>
                    <a:cubicBezTo>
                      <a:pt x="400" y="90"/>
                      <a:pt x="310" y="0"/>
                      <a:pt x="200" y="0"/>
                    </a:cubicBezTo>
                    <a:close/>
                    <a:moveTo>
                      <a:pt x="67" y="242"/>
                    </a:moveTo>
                    <a:cubicBezTo>
                      <a:pt x="55" y="242"/>
                      <a:pt x="55" y="242"/>
                      <a:pt x="55" y="242"/>
                    </a:cubicBezTo>
                    <a:cubicBezTo>
                      <a:pt x="55" y="206"/>
                      <a:pt x="55" y="206"/>
                      <a:pt x="55" y="206"/>
                    </a:cubicBezTo>
                    <a:cubicBezTo>
                      <a:pt x="55" y="206"/>
                      <a:pt x="42" y="162"/>
                      <a:pt x="40" y="154"/>
                    </a:cubicBezTo>
                    <a:cubicBezTo>
                      <a:pt x="53" y="154"/>
                      <a:pt x="53" y="154"/>
                      <a:pt x="53" y="154"/>
                    </a:cubicBezTo>
                    <a:cubicBezTo>
                      <a:pt x="62" y="188"/>
                      <a:pt x="62" y="188"/>
                      <a:pt x="62" y="188"/>
                    </a:cubicBezTo>
                    <a:cubicBezTo>
                      <a:pt x="71" y="154"/>
                      <a:pt x="71" y="154"/>
                      <a:pt x="71" y="154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67" y="206"/>
                      <a:pt x="67" y="206"/>
                      <a:pt x="67" y="206"/>
                    </a:cubicBezTo>
                    <a:lnTo>
                      <a:pt x="67" y="242"/>
                    </a:lnTo>
                    <a:close/>
                    <a:moveTo>
                      <a:pt x="115" y="221"/>
                    </a:moveTo>
                    <a:cubicBezTo>
                      <a:pt x="115" y="228"/>
                      <a:pt x="115" y="233"/>
                      <a:pt x="112" y="236"/>
                    </a:cubicBezTo>
                    <a:cubicBezTo>
                      <a:pt x="109" y="240"/>
                      <a:pt x="104" y="243"/>
                      <a:pt x="99" y="243"/>
                    </a:cubicBezTo>
                    <a:cubicBezTo>
                      <a:pt x="94" y="243"/>
                      <a:pt x="89" y="240"/>
                      <a:pt x="85" y="236"/>
                    </a:cubicBezTo>
                    <a:cubicBezTo>
                      <a:pt x="83" y="233"/>
                      <a:pt x="82" y="228"/>
                      <a:pt x="82" y="221"/>
                    </a:cubicBezTo>
                    <a:cubicBezTo>
                      <a:pt x="82" y="198"/>
                      <a:pt x="82" y="198"/>
                      <a:pt x="82" y="198"/>
                    </a:cubicBezTo>
                    <a:cubicBezTo>
                      <a:pt x="82" y="191"/>
                      <a:pt x="83" y="186"/>
                      <a:pt x="86" y="183"/>
                    </a:cubicBezTo>
                    <a:cubicBezTo>
                      <a:pt x="89" y="178"/>
                      <a:pt x="93" y="177"/>
                      <a:pt x="99" y="177"/>
                    </a:cubicBezTo>
                    <a:cubicBezTo>
                      <a:pt x="104" y="177"/>
                      <a:pt x="109" y="178"/>
                      <a:pt x="112" y="183"/>
                    </a:cubicBezTo>
                    <a:cubicBezTo>
                      <a:pt x="114" y="186"/>
                      <a:pt x="115" y="191"/>
                      <a:pt x="115" y="198"/>
                    </a:cubicBezTo>
                    <a:lnTo>
                      <a:pt x="115" y="221"/>
                    </a:lnTo>
                    <a:close/>
                    <a:moveTo>
                      <a:pt x="159" y="242"/>
                    </a:moveTo>
                    <a:cubicBezTo>
                      <a:pt x="143" y="242"/>
                      <a:pt x="143" y="242"/>
                      <a:pt x="143" y="242"/>
                    </a:cubicBezTo>
                    <a:cubicBezTo>
                      <a:pt x="143" y="234"/>
                      <a:pt x="143" y="234"/>
                      <a:pt x="143" y="234"/>
                    </a:cubicBezTo>
                    <a:cubicBezTo>
                      <a:pt x="139" y="240"/>
                      <a:pt x="136" y="242"/>
                      <a:pt x="132" y="242"/>
                    </a:cubicBezTo>
                    <a:cubicBezTo>
                      <a:pt x="129" y="242"/>
                      <a:pt x="126" y="241"/>
                      <a:pt x="124" y="237"/>
                    </a:cubicBezTo>
                    <a:cubicBezTo>
                      <a:pt x="124" y="236"/>
                      <a:pt x="123" y="233"/>
                      <a:pt x="123" y="228"/>
                    </a:cubicBezTo>
                    <a:cubicBezTo>
                      <a:pt x="123" y="178"/>
                      <a:pt x="123" y="178"/>
                      <a:pt x="123" y="178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35" y="225"/>
                      <a:pt x="135" y="225"/>
                      <a:pt x="135" y="225"/>
                    </a:cubicBezTo>
                    <a:cubicBezTo>
                      <a:pt x="135" y="228"/>
                      <a:pt x="135" y="229"/>
                      <a:pt x="135" y="229"/>
                    </a:cubicBezTo>
                    <a:cubicBezTo>
                      <a:pt x="135" y="231"/>
                      <a:pt x="135" y="232"/>
                      <a:pt x="137" y="232"/>
                    </a:cubicBezTo>
                    <a:cubicBezTo>
                      <a:pt x="139" y="232"/>
                      <a:pt x="143" y="230"/>
                      <a:pt x="143" y="226"/>
                    </a:cubicBezTo>
                    <a:cubicBezTo>
                      <a:pt x="143" y="178"/>
                      <a:pt x="143" y="178"/>
                      <a:pt x="143" y="178"/>
                    </a:cubicBezTo>
                    <a:cubicBezTo>
                      <a:pt x="159" y="178"/>
                      <a:pt x="159" y="178"/>
                      <a:pt x="159" y="178"/>
                    </a:cubicBezTo>
                    <a:lnTo>
                      <a:pt x="159" y="242"/>
                    </a:lnTo>
                    <a:close/>
                    <a:moveTo>
                      <a:pt x="357" y="238"/>
                    </a:moveTo>
                    <a:cubicBezTo>
                      <a:pt x="357" y="238"/>
                      <a:pt x="356" y="251"/>
                      <a:pt x="350" y="257"/>
                    </a:cubicBezTo>
                    <a:cubicBezTo>
                      <a:pt x="343" y="265"/>
                      <a:pt x="335" y="265"/>
                      <a:pt x="331" y="265"/>
                    </a:cubicBezTo>
                    <a:cubicBezTo>
                      <a:pt x="304" y="267"/>
                      <a:pt x="264" y="267"/>
                      <a:pt x="264" y="267"/>
                    </a:cubicBezTo>
                    <a:cubicBezTo>
                      <a:pt x="264" y="267"/>
                      <a:pt x="215" y="267"/>
                      <a:pt x="199" y="265"/>
                    </a:cubicBezTo>
                    <a:cubicBezTo>
                      <a:pt x="195" y="264"/>
                      <a:pt x="186" y="265"/>
                      <a:pt x="178" y="257"/>
                    </a:cubicBezTo>
                    <a:cubicBezTo>
                      <a:pt x="173" y="251"/>
                      <a:pt x="170" y="238"/>
                      <a:pt x="170" y="238"/>
                    </a:cubicBezTo>
                    <a:cubicBezTo>
                      <a:pt x="170" y="238"/>
                      <a:pt x="167" y="223"/>
                      <a:pt x="167" y="207"/>
                    </a:cubicBezTo>
                    <a:cubicBezTo>
                      <a:pt x="167" y="193"/>
                      <a:pt x="167" y="193"/>
                      <a:pt x="167" y="193"/>
                    </a:cubicBezTo>
                    <a:cubicBezTo>
                      <a:pt x="167" y="178"/>
                      <a:pt x="170" y="162"/>
                      <a:pt x="170" y="162"/>
                    </a:cubicBezTo>
                    <a:cubicBezTo>
                      <a:pt x="170" y="162"/>
                      <a:pt x="172" y="149"/>
                      <a:pt x="178" y="143"/>
                    </a:cubicBezTo>
                    <a:cubicBezTo>
                      <a:pt x="185" y="136"/>
                      <a:pt x="194" y="136"/>
                      <a:pt x="197" y="136"/>
                    </a:cubicBezTo>
                    <a:cubicBezTo>
                      <a:pt x="224" y="134"/>
                      <a:pt x="264" y="134"/>
                      <a:pt x="264" y="134"/>
                    </a:cubicBezTo>
                    <a:cubicBezTo>
                      <a:pt x="264" y="134"/>
                      <a:pt x="264" y="134"/>
                      <a:pt x="264" y="134"/>
                    </a:cubicBezTo>
                    <a:cubicBezTo>
                      <a:pt x="264" y="134"/>
                      <a:pt x="304" y="134"/>
                      <a:pt x="331" y="136"/>
                    </a:cubicBezTo>
                    <a:cubicBezTo>
                      <a:pt x="335" y="136"/>
                      <a:pt x="343" y="136"/>
                      <a:pt x="350" y="144"/>
                    </a:cubicBezTo>
                    <a:cubicBezTo>
                      <a:pt x="356" y="149"/>
                      <a:pt x="357" y="162"/>
                      <a:pt x="357" y="162"/>
                    </a:cubicBezTo>
                    <a:cubicBezTo>
                      <a:pt x="357" y="162"/>
                      <a:pt x="359" y="178"/>
                      <a:pt x="359" y="193"/>
                    </a:cubicBezTo>
                    <a:cubicBezTo>
                      <a:pt x="359" y="207"/>
                      <a:pt x="359" y="207"/>
                      <a:pt x="359" y="207"/>
                    </a:cubicBezTo>
                    <a:cubicBezTo>
                      <a:pt x="359" y="223"/>
                      <a:pt x="357" y="238"/>
                      <a:pt x="357" y="2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182"/>
              <p:cNvSpPr>
                <a:spLocks noEditPoints="1"/>
              </p:cNvSpPr>
              <p:nvPr/>
            </p:nvSpPr>
            <p:spPr bwMode="gray">
              <a:xfrm>
                <a:off x="10687050" y="5932488"/>
                <a:ext cx="134937" cy="242887"/>
              </a:xfrm>
              <a:custGeom>
                <a:avLst/>
                <a:gdLst>
                  <a:gd name="T0" fmla="*/ 36 w 36"/>
                  <a:gd name="T1" fmla="*/ 33 h 65"/>
                  <a:gd name="T2" fmla="*/ 36 w 36"/>
                  <a:gd name="T3" fmla="*/ 21 h 65"/>
                  <a:gd name="T4" fmla="*/ 33 w 36"/>
                  <a:gd name="T5" fmla="*/ 6 h 65"/>
                  <a:gd name="T6" fmla="*/ 19 w 36"/>
                  <a:gd name="T7" fmla="*/ 0 h 65"/>
                  <a:gd name="T8" fmla="*/ 5 w 36"/>
                  <a:gd name="T9" fmla="*/ 6 h 65"/>
                  <a:gd name="T10" fmla="*/ 0 w 36"/>
                  <a:gd name="T11" fmla="*/ 22 h 65"/>
                  <a:gd name="T12" fmla="*/ 0 w 36"/>
                  <a:gd name="T13" fmla="*/ 44 h 65"/>
                  <a:gd name="T14" fmla="*/ 5 w 36"/>
                  <a:gd name="T15" fmla="*/ 59 h 65"/>
                  <a:gd name="T16" fmla="*/ 19 w 36"/>
                  <a:gd name="T17" fmla="*/ 65 h 65"/>
                  <a:gd name="T18" fmla="*/ 33 w 36"/>
                  <a:gd name="T19" fmla="*/ 58 h 65"/>
                  <a:gd name="T20" fmla="*/ 36 w 36"/>
                  <a:gd name="T21" fmla="*/ 51 h 65"/>
                  <a:gd name="T22" fmla="*/ 36 w 36"/>
                  <a:gd name="T23" fmla="*/ 44 h 65"/>
                  <a:gd name="T24" fmla="*/ 36 w 36"/>
                  <a:gd name="T25" fmla="*/ 41 h 65"/>
                  <a:gd name="T26" fmla="*/ 25 w 36"/>
                  <a:gd name="T27" fmla="*/ 41 h 65"/>
                  <a:gd name="T28" fmla="*/ 24 w 36"/>
                  <a:gd name="T29" fmla="*/ 50 h 65"/>
                  <a:gd name="T30" fmla="*/ 18 w 36"/>
                  <a:gd name="T31" fmla="*/ 55 h 65"/>
                  <a:gd name="T32" fmla="*/ 12 w 36"/>
                  <a:gd name="T33" fmla="*/ 46 h 65"/>
                  <a:gd name="T34" fmla="*/ 12 w 36"/>
                  <a:gd name="T35" fmla="*/ 33 h 65"/>
                  <a:gd name="T36" fmla="*/ 36 w 36"/>
                  <a:gd name="T37" fmla="*/ 33 h 65"/>
                  <a:gd name="T38" fmla="*/ 12 w 36"/>
                  <a:gd name="T39" fmla="*/ 18 h 65"/>
                  <a:gd name="T40" fmla="*/ 18 w 36"/>
                  <a:gd name="T41" fmla="*/ 10 h 65"/>
                  <a:gd name="T42" fmla="*/ 24 w 36"/>
                  <a:gd name="T43" fmla="*/ 18 h 65"/>
                  <a:gd name="T44" fmla="*/ 24 w 36"/>
                  <a:gd name="T45" fmla="*/ 25 h 65"/>
                  <a:gd name="T46" fmla="*/ 12 w 36"/>
                  <a:gd name="T47" fmla="*/ 25 h 65"/>
                  <a:gd name="T48" fmla="*/ 12 w 36"/>
                  <a:gd name="T49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5">
                    <a:moveTo>
                      <a:pt x="36" y="33"/>
                    </a:move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15"/>
                      <a:pt x="35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3" y="0"/>
                      <a:pt x="8" y="2"/>
                      <a:pt x="5" y="6"/>
                    </a:cubicBezTo>
                    <a:cubicBezTo>
                      <a:pt x="2" y="10"/>
                      <a:pt x="0" y="15"/>
                      <a:pt x="0" y="2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1"/>
                      <a:pt x="2" y="56"/>
                      <a:pt x="5" y="59"/>
                    </a:cubicBezTo>
                    <a:cubicBezTo>
                      <a:pt x="8" y="63"/>
                      <a:pt x="13" y="65"/>
                      <a:pt x="19" y="65"/>
                    </a:cubicBezTo>
                    <a:cubicBezTo>
                      <a:pt x="25" y="65"/>
                      <a:pt x="30" y="63"/>
                      <a:pt x="33" y="58"/>
                    </a:cubicBezTo>
                    <a:cubicBezTo>
                      <a:pt x="35" y="56"/>
                      <a:pt x="35" y="54"/>
                      <a:pt x="36" y="51"/>
                    </a:cubicBezTo>
                    <a:cubicBezTo>
                      <a:pt x="36" y="50"/>
                      <a:pt x="36" y="48"/>
                      <a:pt x="36" y="44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5"/>
                      <a:pt x="25" y="49"/>
                      <a:pt x="24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4" y="55"/>
                      <a:pt x="12" y="52"/>
                      <a:pt x="12" y="46"/>
                    </a:cubicBezTo>
                    <a:cubicBezTo>
                      <a:pt x="12" y="33"/>
                      <a:pt x="12" y="33"/>
                      <a:pt x="12" y="33"/>
                    </a:cubicBezTo>
                    <a:lnTo>
                      <a:pt x="36" y="33"/>
                    </a:lnTo>
                    <a:close/>
                    <a:moveTo>
                      <a:pt x="12" y="18"/>
                    </a:moveTo>
                    <a:cubicBezTo>
                      <a:pt x="12" y="12"/>
                      <a:pt x="14" y="10"/>
                      <a:pt x="18" y="10"/>
                    </a:cubicBezTo>
                    <a:cubicBezTo>
                      <a:pt x="22" y="10"/>
                      <a:pt x="24" y="12"/>
                      <a:pt x="24" y="18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2" y="25"/>
                      <a:pt x="12" y="25"/>
                      <a:pt x="12" y="25"/>
                    </a:cubicBezTo>
                    <a:lnTo>
                      <a:pt x="1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416" y="3184873"/>
              <a:ext cx="3888000" cy="388143"/>
            </a:xfrm>
            <a:prstGeom prst="rect">
              <a:avLst/>
            </a:prstGeom>
          </p:spPr>
        </p:pic>
        <p:grpSp>
          <p:nvGrpSpPr>
            <p:cNvPr id="28" name="Gruppieren 27"/>
            <p:cNvGrpSpPr>
              <a:grpSpLocks noChangeAspect="1"/>
            </p:cNvGrpSpPr>
            <p:nvPr/>
          </p:nvGrpSpPr>
          <p:grpSpPr bwMode="gray">
            <a:xfrm>
              <a:off x="5028044" y="4029060"/>
              <a:ext cx="480060" cy="480060"/>
              <a:chOff x="5899150" y="5362575"/>
              <a:chExt cx="1500187" cy="1500187"/>
            </a:xfrm>
            <a:solidFill>
              <a:schemeClr val="tx1"/>
            </a:solidFill>
          </p:grpSpPr>
          <p:sp>
            <p:nvSpPr>
              <p:cNvPr id="29" name="Freeform 2183"/>
              <p:cNvSpPr>
                <a:spLocks noEditPoints="1"/>
              </p:cNvSpPr>
              <p:nvPr/>
            </p:nvSpPr>
            <p:spPr bwMode="gray">
              <a:xfrm>
                <a:off x="6499225" y="5962650"/>
                <a:ext cx="300037" cy="300037"/>
              </a:xfrm>
              <a:custGeom>
                <a:avLst/>
                <a:gdLst>
                  <a:gd name="T0" fmla="*/ 40 w 80"/>
                  <a:gd name="T1" fmla="*/ 80 h 80"/>
                  <a:gd name="T2" fmla="*/ 80 w 80"/>
                  <a:gd name="T3" fmla="*/ 40 h 80"/>
                  <a:gd name="T4" fmla="*/ 73 w 80"/>
                  <a:gd name="T5" fmla="*/ 17 h 80"/>
                  <a:gd name="T6" fmla="*/ 40 w 80"/>
                  <a:gd name="T7" fmla="*/ 0 h 80"/>
                  <a:gd name="T8" fmla="*/ 8 w 80"/>
                  <a:gd name="T9" fmla="*/ 17 h 80"/>
                  <a:gd name="T10" fmla="*/ 0 w 80"/>
                  <a:gd name="T11" fmla="*/ 40 h 80"/>
                  <a:gd name="T12" fmla="*/ 40 w 80"/>
                  <a:gd name="T13" fmla="*/ 80 h 80"/>
                  <a:gd name="T14" fmla="*/ 40 w 80"/>
                  <a:gd name="T15" fmla="*/ 80 h 80"/>
                  <a:gd name="T16" fmla="*/ 40 w 80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31"/>
                      <a:pt x="78" y="23"/>
                      <a:pt x="73" y="17"/>
                    </a:cubicBezTo>
                    <a:cubicBezTo>
                      <a:pt x="66" y="7"/>
                      <a:pt x="54" y="0"/>
                      <a:pt x="40" y="0"/>
                    </a:cubicBezTo>
                    <a:cubicBezTo>
                      <a:pt x="27" y="0"/>
                      <a:pt x="15" y="7"/>
                      <a:pt x="8" y="17"/>
                    </a:cubicBezTo>
                    <a:cubicBezTo>
                      <a:pt x="3" y="23"/>
                      <a:pt x="0" y="31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lose/>
                    <a:moveTo>
                      <a:pt x="40" y="80"/>
                    </a:move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184"/>
              <p:cNvSpPr>
                <a:spLocks noEditPoints="1"/>
              </p:cNvSpPr>
              <p:nvPr/>
            </p:nvSpPr>
            <p:spPr bwMode="gray">
              <a:xfrm>
                <a:off x="6832600" y="5786438"/>
                <a:ext cx="146050" cy="141287"/>
              </a:xfrm>
              <a:custGeom>
                <a:avLst/>
                <a:gdLst>
                  <a:gd name="T0" fmla="*/ 92 w 92"/>
                  <a:gd name="T1" fmla="*/ 89 h 89"/>
                  <a:gd name="T2" fmla="*/ 92 w 92"/>
                  <a:gd name="T3" fmla="*/ 0 h 89"/>
                  <a:gd name="T4" fmla="*/ 80 w 92"/>
                  <a:gd name="T5" fmla="*/ 0 h 89"/>
                  <a:gd name="T6" fmla="*/ 0 w 92"/>
                  <a:gd name="T7" fmla="*/ 0 h 89"/>
                  <a:gd name="T8" fmla="*/ 0 w 92"/>
                  <a:gd name="T9" fmla="*/ 89 h 89"/>
                  <a:gd name="T10" fmla="*/ 92 w 92"/>
                  <a:gd name="T11" fmla="*/ 89 h 89"/>
                  <a:gd name="T12" fmla="*/ 92 w 92"/>
                  <a:gd name="T13" fmla="*/ 89 h 89"/>
                  <a:gd name="T14" fmla="*/ 92 w 92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9">
                    <a:moveTo>
                      <a:pt x="92" y="89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92" y="89"/>
                    </a:lnTo>
                    <a:close/>
                    <a:moveTo>
                      <a:pt x="92" y="89"/>
                    </a:moveTo>
                    <a:lnTo>
                      <a:pt x="92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186"/>
              <p:cNvSpPr>
                <a:spLocks noEditPoints="1"/>
              </p:cNvSpPr>
              <p:nvPr/>
            </p:nvSpPr>
            <p:spPr bwMode="gray">
              <a:xfrm>
                <a:off x="5899150" y="5362575"/>
                <a:ext cx="1500187" cy="1500187"/>
              </a:xfrm>
              <a:custGeom>
                <a:avLst/>
                <a:gdLst>
                  <a:gd name="T0" fmla="*/ 200 w 400"/>
                  <a:gd name="T1" fmla="*/ 0 h 400"/>
                  <a:gd name="T2" fmla="*/ 0 w 400"/>
                  <a:gd name="T3" fmla="*/ 200 h 400"/>
                  <a:gd name="T4" fmla="*/ 200 w 400"/>
                  <a:gd name="T5" fmla="*/ 400 h 400"/>
                  <a:gd name="T6" fmla="*/ 400 w 400"/>
                  <a:gd name="T7" fmla="*/ 200 h 400"/>
                  <a:gd name="T8" fmla="*/ 200 w 400"/>
                  <a:gd name="T9" fmla="*/ 0 h 400"/>
                  <a:gd name="T10" fmla="*/ 314 w 400"/>
                  <a:gd name="T11" fmla="*/ 177 h 400"/>
                  <a:gd name="T12" fmla="*/ 314 w 400"/>
                  <a:gd name="T13" fmla="*/ 270 h 400"/>
                  <a:gd name="T14" fmla="*/ 270 w 400"/>
                  <a:gd name="T15" fmla="*/ 314 h 400"/>
                  <a:gd name="T16" fmla="*/ 131 w 400"/>
                  <a:gd name="T17" fmla="*/ 314 h 400"/>
                  <a:gd name="T18" fmla="*/ 87 w 400"/>
                  <a:gd name="T19" fmla="*/ 270 h 400"/>
                  <a:gd name="T20" fmla="*/ 87 w 400"/>
                  <a:gd name="T21" fmla="*/ 130 h 400"/>
                  <a:gd name="T22" fmla="*/ 131 w 400"/>
                  <a:gd name="T23" fmla="*/ 86 h 400"/>
                  <a:gd name="T24" fmla="*/ 270 w 400"/>
                  <a:gd name="T25" fmla="*/ 86 h 400"/>
                  <a:gd name="T26" fmla="*/ 314 w 400"/>
                  <a:gd name="T27" fmla="*/ 130 h 400"/>
                  <a:gd name="T28" fmla="*/ 314 w 400"/>
                  <a:gd name="T29" fmla="*/ 177 h 400"/>
                  <a:gd name="T30" fmla="*/ 314 w 400"/>
                  <a:gd name="T31" fmla="*/ 177 h 400"/>
                  <a:gd name="T32" fmla="*/ 314 w 400"/>
                  <a:gd name="T33" fmla="*/ 17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0" h="400">
                    <a:moveTo>
                      <a:pt x="200" y="0"/>
                    </a:moveTo>
                    <a:cubicBezTo>
                      <a:pt x="90" y="0"/>
                      <a:pt x="0" y="90"/>
                      <a:pt x="0" y="200"/>
                    </a:cubicBezTo>
                    <a:cubicBezTo>
                      <a:pt x="0" y="310"/>
                      <a:pt x="90" y="400"/>
                      <a:pt x="200" y="400"/>
                    </a:cubicBezTo>
                    <a:cubicBezTo>
                      <a:pt x="311" y="400"/>
                      <a:pt x="400" y="310"/>
                      <a:pt x="400" y="200"/>
                    </a:cubicBezTo>
                    <a:cubicBezTo>
                      <a:pt x="400" y="90"/>
                      <a:pt x="311" y="0"/>
                      <a:pt x="200" y="0"/>
                    </a:cubicBezTo>
                    <a:close/>
                    <a:moveTo>
                      <a:pt x="314" y="177"/>
                    </a:move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94"/>
                      <a:pt x="294" y="314"/>
                      <a:pt x="270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06" y="314"/>
                      <a:pt x="87" y="294"/>
                      <a:pt x="87" y="27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06"/>
                      <a:pt x="106" y="86"/>
                      <a:pt x="131" y="86"/>
                    </a:cubicBezTo>
                    <a:cubicBezTo>
                      <a:pt x="270" y="86"/>
                      <a:pt x="270" y="86"/>
                      <a:pt x="270" y="86"/>
                    </a:cubicBezTo>
                    <a:cubicBezTo>
                      <a:pt x="294" y="86"/>
                      <a:pt x="314" y="106"/>
                      <a:pt x="314" y="130"/>
                    </a:cubicBezTo>
                    <a:lnTo>
                      <a:pt x="314" y="177"/>
                    </a:lnTo>
                    <a:close/>
                    <a:moveTo>
                      <a:pt x="314" y="177"/>
                    </a:moveTo>
                    <a:cubicBezTo>
                      <a:pt x="314" y="177"/>
                      <a:pt x="314" y="177"/>
                      <a:pt x="314" y="1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187"/>
              <p:cNvSpPr>
                <a:spLocks noEditPoints="1"/>
              </p:cNvSpPr>
              <p:nvPr/>
            </p:nvSpPr>
            <p:spPr bwMode="gray">
              <a:xfrm>
                <a:off x="6307138" y="6026150"/>
                <a:ext cx="685800" cy="430212"/>
              </a:xfrm>
              <a:custGeom>
                <a:avLst/>
                <a:gdLst>
                  <a:gd name="T0" fmla="*/ 154 w 183"/>
                  <a:gd name="T1" fmla="*/ 23 h 115"/>
                  <a:gd name="T2" fmla="*/ 91 w 183"/>
                  <a:gd name="T3" fmla="*/ 85 h 115"/>
                  <a:gd name="T4" fmla="*/ 29 w 183"/>
                  <a:gd name="T5" fmla="*/ 23 h 115"/>
                  <a:gd name="T6" fmla="*/ 34 w 183"/>
                  <a:gd name="T7" fmla="*/ 0 h 115"/>
                  <a:gd name="T8" fmla="*/ 0 w 183"/>
                  <a:gd name="T9" fmla="*/ 0 h 115"/>
                  <a:gd name="T10" fmla="*/ 0 w 183"/>
                  <a:gd name="T11" fmla="*/ 93 h 115"/>
                  <a:gd name="T12" fmla="*/ 22 w 183"/>
                  <a:gd name="T13" fmla="*/ 115 h 115"/>
                  <a:gd name="T14" fmla="*/ 161 w 183"/>
                  <a:gd name="T15" fmla="*/ 115 h 115"/>
                  <a:gd name="T16" fmla="*/ 183 w 183"/>
                  <a:gd name="T17" fmla="*/ 93 h 115"/>
                  <a:gd name="T18" fmla="*/ 183 w 183"/>
                  <a:gd name="T19" fmla="*/ 0 h 115"/>
                  <a:gd name="T20" fmla="*/ 149 w 183"/>
                  <a:gd name="T21" fmla="*/ 0 h 115"/>
                  <a:gd name="T22" fmla="*/ 154 w 183"/>
                  <a:gd name="T23" fmla="*/ 23 h 115"/>
                  <a:gd name="T24" fmla="*/ 154 w 183"/>
                  <a:gd name="T25" fmla="*/ 23 h 115"/>
                  <a:gd name="T26" fmla="*/ 154 w 183"/>
                  <a:gd name="T27" fmla="*/ 2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115">
                    <a:moveTo>
                      <a:pt x="154" y="23"/>
                    </a:moveTo>
                    <a:cubicBezTo>
                      <a:pt x="154" y="57"/>
                      <a:pt x="126" y="85"/>
                      <a:pt x="91" y="85"/>
                    </a:cubicBezTo>
                    <a:cubicBezTo>
                      <a:pt x="57" y="85"/>
                      <a:pt x="29" y="57"/>
                      <a:pt x="29" y="23"/>
                    </a:cubicBezTo>
                    <a:cubicBezTo>
                      <a:pt x="29" y="15"/>
                      <a:pt x="31" y="7"/>
                      <a:pt x="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10" y="115"/>
                      <a:pt x="22" y="115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73" y="115"/>
                      <a:pt x="183" y="105"/>
                      <a:pt x="183" y="93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2" y="7"/>
                      <a:pt x="154" y="15"/>
                      <a:pt x="154" y="23"/>
                    </a:cubicBezTo>
                    <a:close/>
                    <a:moveTo>
                      <a:pt x="154" y="23"/>
                    </a:moveTo>
                    <a:cubicBezTo>
                      <a:pt x="154" y="23"/>
                      <a:pt x="154" y="23"/>
                      <a:pt x="15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2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1560" y="3867894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8" name="Ellipse 57"/>
          <p:cNvSpPr>
            <a:spLocks noChangeAspect="1"/>
          </p:cNvSpPr>
          <p:nvPr userDrawn="1"/>
        </p:nvSpPr>
        <p:spPr>
          <a:xfrm>
            <a:off x="6114786" y="384021"/>
            <a:ext cx="1836000" cy="165698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 prstMaterial="plastic">
            <a:bevelT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 userDrawn="1"/>
        </p:nvSpPr>
        <p:spPr>
          <a:xfrm rot="424014">
            <a:off x="6114787" y="708154"/>
            <a:ext cx="183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DANKE</a:t>
            </a:r>
            <a:br>
              <a:rPr lang="de-DE" sz="4000" b="0" dirty="0" smtClean="0">
                <a:solidFill>
                  <a:schemeClr val="accent1"/>
                </a:solidFill>
                <a:latin typeface="Impact" panose="020B0806030902050204" pitchFamily="34" charset="0"/>
              </a:rPr>
            </a:br>
            <a:r>
              <a:rPr lang="de-DE" sz="4000" b="0" baseline="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!</a:t>
            </a:r>
            <a:endParaRPr lang="de-DE" sz="3200" b="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25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252413" y="1059657"/>
            <a:ext cx="9001126" cy="3564731"/>
          </a:xfrm>
          <a:prstGeom prst="rect">
            <a:avLst/>
          </a:prstGeom>
          <a:solidFill>
            <a:schemeClr val="accent6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8682038" y="-128588"/>
            <a:ext cx="569912" cy="5400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2067694"/>
            <a:ext cx="468000" cy="3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0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»"/>
        <a:defRPr sz="16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-74544"/>
            <a:ext cx="8748712" cy="5292588"/>
          </a:xfrm>
          <a:prstGeom prst="rect">
            <a:avLst/>
          </a:prstGeom>
          <a:solidFill>
            <a:schemeClr val="accent6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8682038" y="-128588"/>
            <a:ext cx="569912" cy="5400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2067694"/>
            <a:ext cx="468000" cy="3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7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0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»"/>
        <a:defRPr sz="16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252413" y="1059657"/>
            <a:ext cx="9001126" cy="3564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8682038" y="-128588"/>
            <a:ext cx="569912" cy="5400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2067694"/>
            <a:ext cx="468000" cy="3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6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0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»"/>
        <a:defRPr sz="16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" y="-128588"/>
            <a:ext cx="8748712" cy="534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8682038" y="-128588"/>
            <a:ext cx="569912" cy="54006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2067694"/>
            <a:ext cx="468000" cy="3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0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9" r:id="rId11"/>
    <p:sldLayoutId id="2147484691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0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»"/>
        <a:defRPr sz="1600" kern="1200">
          <a:solidFill>
            <a:srgbClr val="84848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-92546"/>
            <a:ext cx="7200800" cy="52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17" y="3519440"/>
            <a:ext cx="2439699" cy="16113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0378" y="-14424"/>
            <a:ext cx="2838563" cy="16784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9082"/>
            <a:ext cx="2771437" cy="16561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" y="1774939"/>
            <a:ext cx="2866756" cy="16561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82" y="-15247"/>
            <a:ext cx="1893327" cy="16792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5" y="-8719"/>
            <a:ext cx="2883573" cy="167269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3507274"/>
            <a:ext cx="2384155" cy="1623479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539552" y="3507274"/>
            <a:ext cx="2477421" cy="1623479"/>
            <a:chOff x="340914" y="4661521"/>
            <a:chExt cx="2531192" cy="1749107"/>
          </a:xfrm>
        </p:grpSpPr>
        <p:sp>
          <p:nvSpPr>
            <p:cNvPr id="14" name="Textplatzhalter 6"/>
            <p:cNvSpPr txBox="1">
              <a:spLocks/>
            </p:cNvSpPr>
            <p:nvPr/>
          </p:nvSpPr>
          <p:spPr>
            <a:xfrm>
              <a:off x="378946" y="5085184"/>
              <a:ext cx="2448272" cy="936104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§"/>
                <a:defRPr sz="2400"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–"/>
                <a:defRPr sz="2000"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•"/>
                <a:defRPr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–"/>
                <a:defRPr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»"/>
                <a:defRPr sz="1600"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Clr>
                  <a:schemeClr val="bg1"/>
                </a:buClr>
                <a:buFont typeface="Wingdings" pitchFamily="2" charset="2"/>
                <a:buNone/>
                <a:defRPr/>
              </a:pPr>
              <a:r>
                <a:rPr lang="de-DE" sz="2600" b="1" dirty="0" smtClean="0">
                  <a:solidFill>
                    <a:schemeClr val="bg1"/>
                  </a:solidFill>
                </a:rPr>
                <a:t>HANDWERK</a:t>
              </a:r>
              <a:r>
                <a:rPr lang="de-DE" dirty="0" smtClean="0">
                  <a:solidFill>
                    <a:schemeClr val="bg1"/>
                  </a:solidFill>
                </a:rPr>
                <a:t> IST VIELFALT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5" name="Rechteck 14" descr="PresentationLoad.com"/>
            <p:cNvSpPr/>
            <p:nvPr/>
          </p:nvSpPr>
          <p:spPr bwMode="gray">
            <a:xfrm>
              <a:off x="340914" y="4661521"/>
              <a:ext cx="2531192" cy="1749107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90000"/>
                </a:lnSpc>
                <a:spcAft>
                  <a:spcPts val="800"/>
                </a:spcAft>
              </a:pPr>
              <a:endParaRPr lang="en-US" sz="1600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425232" y="1779082"/>
            <a:ext cx="1891184" cy="1652041"/>
            <a:chOff x="6372200" y="2760014"/>
            <a:chExt cx="2088232" cy="1749107"/>
          </a:xfrm>
        </p:grpSpPr>
        <p:sp>
          <p:nvSpPr>
            <p:cNvPr id="17" name="Rechteck 16" descr="PresentationLoad.com"/>
            <p:cNvSpPr/>
            <p:nvPr/>
          </p:nvSpPr>
          <p:spPr bwMode="gray">
            <a:xfrm>
              <a:off x="6425647" y="2760014"/>
              <a:ext cx="2034785" cy="1749107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90000"/>
                </a:lnSpc>
                <a:spcAft>
                  <a:spcPts val="800"/>
                </a:spcAft>
              </a:pPr>
              <a:endParaRPr lang="en-US" sz="1600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Textplatzhalter 6"/>
            <p:cNvSpPr txBox="1">
              <a:spLocks/>
            </p:cNvSpPr>
            <p:nvPr/>
          </p:nvSpPr>
          <p:spPr>
            <a:xfrm>
              <a:off x="6372200" y="2775235"/>
              <a:ext cx="1974467" cy="1733885"/>
            </a:xfrm>
            <a:prstGeom prst="rect">
              <a:avLst/>
            </a:prstGeom>
          </p:spPr>
          <p:txBody>
            <a:bodyPr rIns="0" rtlCol="0"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§"/>
                <a:defRPr sz="2400"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–"/>
                <a:defRPr sz="2000"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•"/>
                <a:defRPr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–"/>
                <a:defRPr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»"/>
                <a:defRPr sz="1600"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fontAlgn="auto">
                <a:spcAft>
                  <a:spcPts val="0"/>
                </a:spcAft>
                <a:buClr>
                  <a:schemeClr val="bg1"/>
                </a:buClr>
                <a:buFont typeface="Wingdings" pitchFamily="2" charset="2"/>
                <a:buNone/>
                <a:defRPr/>
              </a:pPr>
              <a:r>
                <a:rPr lang="de-DE" sz="4800" b="1" dirty="0" smtClean="0">
                  <a:solidFill>
                    <a:schemeClr val="bg1"/>
                  </a:solidFill>
                </a:rPr>
                <a:t>130</a:t>
              </a:r>
              <a:r>
                <a:rPr lang="de-DE" sz="2800" b="1" dirty="0" smtClean="0">
                  <a:solidFill>
                    <a:schemeClr val="bg1"/>
                  </a:solidFill>
                </a:rPr>
                <a:t> </a:t>
              </a:r>
              <a:br>
                <a:rPr lang="de-DE" sz="2800" b="1" dirty="0" smtClean="0">
                  <a:solidFill>
                    <a:schemeClr val="bg1"/>
                  </a:solidFill>
                </a:rPr>
              </a:br>
              <a:r>
                <a:rPr lang="de-DE" sz="1800" dirty="0" smtClean="0">
                  <a:solidFill>
                    <a:schemeClr val="bg1"/>
                  </a:solidFill>
                </a:rPr>
                <a:t>AUS</a:t>
              </a:r>
              <a:br>
                <a:rPr lang="de-DE" sz="1800" dirty="0" smtClean="0">
                  <a:solidFill>
                    <a:schemeClr val="bg1"/>
                  </a:solidFill>
                </a:rPr>
              </a:br>
              <a:r>
                <a:rPr lang="de-DE" sz="1800" dirty="0" smtClean="0">
                  <a:solidFill>
                    <a:schemeClr val="bg1"/>
                  </a:solidFill>
                </a:rPr>
                <a:t>BILDUNGS</a:t>
              </a:r>
              <a:br>
                <a:rPr lang="de-DE" sz="1800" dirty="0" smtClean="0">
                  <a:solidFill>
                    <a:schemeClr val="bg1"/>
                  </a:solidFill>
                </a:rPr>
              </a:br>
              <a:r>
                <a:rPr lang="de-DE" sz="1800" dirty="0" smtClean="0">
                  <a:solidFill>
                    <a:schemeClr val="bg1"/>
                  </a:solidFill>
                </a:rPr>
                <a:t>BERUFE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541065" y="1333573"/>
            <a:ext cx="2872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Elektro- und Metallgewerbe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3480982" y="1131590"/>
            <a:ext cx="195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Kleidungs-, Textil-</a:t>
            </a:r>
            <a:br>
              <a:rPr lang="de-DE" sz="1400" dirty="0" smtClean="0"/>
            </a:br>
            <a:r>
              <a:rPr lang="de-DE" sz="1400" dirty="0" smtClean="0"/>
              <a:t>und Ledergewerbe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5652119" y="1327869"/>
            <a:ext cx="266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Bau- und Ausbaugewerbe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3635895" y="3128069"/>
            <a:ext cx="266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Holzgewerbe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652119" y="4371370"/>
            <a:ext cx="266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Gesundheits-, Körperpflege, Chemisches und Reinigungsgewerbe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203847" y="4587394"/>
            <a:ext cx="266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Nahrungsmittel-/Lebensmittelgewerbe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539551" y="3071663"/>
            <a:ext cx="266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Kaufmännische Berufe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770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4" y="-380578"/>
            <a:ext cx="8749770" cy="6562327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So funktioniert das duale Ausbildungssystem im Handwerk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3" name="Inhaltsplatzhalt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737432"/>
              </p:ext>
            </p:extLst>
          </p:nvPr>
        </p:nvGraphicFramePr>
        <p:xfrm>
          <a:off x="563656" y="771550"/>
          <a:ext cx="7104688" cy="21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995704" y="2571750"/>
            <a:ext cx="64807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50" b="1" dirty="0">
                <a:solidFill>
                  <a:schemeClr val="accent1"/>
                </a:solidFill>
              </a:rPr>
              <a:t>&amp;</a:t>
            </a:r>
          </a:p>
        </p:txBody>
      </p:sp>
      <p:graphicFrame>
        <p:nvGraphicFramePr>
          <p:cNvPr id="5" name="Inhaltsplatzhalter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54195"/>
              </p:ext>
            </p:extLst>
          </p:nvPr>
        </p:nvGraphicFramePr>
        <p:xfrm>
          <a:off x="563656" y="3112054"/>
          <a:ext cx="7103925" cy="21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353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0826" y="1139830"/>
            <a:ext cx="3241054" cy="2971134"/>
          </a:xfrm>
          <a:prstGeom prst="rect">
            <a:avLst/>
          </a:prstGeom>
          <a:ln w="19050">
            <a:solidFill>
              <a:schemeClr val="bg1"/>
            </a:solidFill>
            <a:prstDash val="dash"/>
          </a:ln>
        </p:spPr>
        <p:txBody>
          <a:bodyPr wrap="square" lIns="288000" tIns="252000" bIns="252000" anchor="ctr">
            <a:spAutoFit/>
          </a:bodyPr>
          <a:lstStyle/>
          <a:p>
            <a:r>
              <a:rPr lang="de-DE" sz="3200" b="1" dirty="0" smtClean="0">
                <a:latin typeface="+mn-lt"/>
              </a:rPr>
              <a:t>So</a:t>
            </a:r>
            <a:br>
              <a:rPr lang="de-DE" sz="3200" b="1" dirty="0" smtClean="0">
                <a:latin typeface="+mn-lt"/>
              </a:rPr>
            </a:br>
            <a:r>
              <a:rPr lang="de-DE" sz="3200" b="1" dirty="0" smtClean="0">
                <a:latin typeface="+mn-lt"/>
              </a:rPr>
              <a:t>funktioniert</a:t>
            </a:r>
            <a:br>
              <a:rPr lang="de-DE" sz="3200" b="1" dirty="0" smtClean="0">
                <a:latin typeface="+mn-lt"/>
              </a:rPr>
            </a:br>
            <a:r>
              <a:rPr lang="de-DE" sz="3200" b="1" dirty="0" smtClean="0">
                <a:latin typeface="+mn-lt"/>
              </a:rPr>
              <a:t>die Karriereleiter im Handwerk!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3851920" y="195486"/>
            <a:ext cx="4608512" cy="4908502"/>
            <a:chOff x="3851920" y="195486"/>
            <a:chExt cx="4608512" cy="490850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3923925" y="195486"/>
              <a:ext cx="651289" cy="4608512"/>
              <a:chOff x="3923925" y="411510"/>
              <a:chExt cx="651289" cy="4104456"/>
            </a:xfrm>
          </p:grpSpPr>
          <p:sp>
            <p:nvSpPr>
              <p:cNvPr id="2" name="Rechteck 1"/>
              <p:cNvSpPr/>
              <p:nvPr/>
            </p:nvSpPr>
            <p:spPr>
              <a:xfrm>
                <a:off x="3923928" y="411510"/>
                <a:ext cx="118864" cy="4104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4453136" y="411510"/>
                <a:ext cx="118864" cy="4104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/>
              <p:cNvSpPr/>
              <p:nvPr/>
            </p:nvSpPr>
            <p:spPr>
              <a:xfrm rot="5400000">
                <a:off x="4211960" y="339503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 rot="5400000">
                <a:off x="4211961" y="627536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hteck 8"/>
              <p:cNvSpPr/>
              <p:nvPr/>
            </p:nvSpPr>
            <p:spPr>
              <a:xfrm rot="5400000">
                <a:off x="4211959" y="987574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Rechteck 10"/>
              <p:cNvSpPr/>
              <p:nvPr/>
            </p:nvSpPr>
            <p:spPr>
              <a:xfrm rot="5400000">
                <a:off x="4211959" y="1347612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/>
              <p:cNvSpPr/>
              <p:nvPr/>
            </p:nvSpPr>
            <p:spPr>
              <a:xfrm rot="5400000">
                <a:off x="4215174" y="1713791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/>
              <p:cNvSpPr/>
              <p:nvPr/>
            </p:nvSpPr>
            <p:spPr>
              <a:xfrm rot="5400000">
                <a:off x="4211960" y="2106917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 rot="5400000">
                <a:off x="4211960" y="2475341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/>
              <p:cNvSpPr/>
              <p:nvPr/>
            </p:nvSpPr>
            <p:spPr>
              <a:xfrm rot="5400000">
                <a:off x="4211957" y="3586746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Rechteck 15"/>
              <p:cNvSpPr/>
              <p:nvPr/>
            </p:nvSpPr>
            <p:spPr>
              <a:xfrm rot="5400000">
                <a:off x="4211961" y="2849348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/>
              <p:cNvSpPr/>
              <p:nvPr/>
            </p:nvSpPr>
            <p:spPr>
              <a:xfrm rot="5400000">
                <a:off x="4211958" y="3223215"/>
                <a:ext cx="72007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Textfeld 17"/>
            <p:cNvSpPr txBox="1"/>
            <p:nvPr/>
          </p:nvSpPr>
          <p:spPr>
            <a:xfrm>
              <a:off x="3923928" y="4299942"/>
              <a:ext cx="4248472" cy="402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accent3"/>
                  </a:solidFill>
                </a:rPr>
                <a:t>SCHULABGÄNGER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923925" y="296767"/>
              <a:ext cx="1944219" cy="402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accent3"/>
                  </a:solidFill>
                </a:rPr>
                <a:t>SELBSTSTÄNDIGKEIT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287616" y="294055"/>
              <a:ext cx="1884784" cy="402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accent3"/>
                  </a:solidFill>
                </a:rPr>
                <a:t>FÜHRUNGSKRAFT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923925" y="1563638"/>
              <a:ext cx="4248475" cy="710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accent3"/>
                  </a:solidFill>
                </a:rPr>
                <a:t>MEISTERTITEL / BACHELOR PROFESSIONAL</a:t>
              </a:r>
            </a:p>
            <a:p>
              <a:pPr algn="ctr"/>
              <a:r>
                <a:rPr lang="de-DE" sz="1000" dirty="0" smtClean="0">
                  <a:solidFill>
                    <a:schemeClr val="accent3"/>
                  </a:solidFill>
                </a:rPr>
                <a:t>Gleichwertig mit dem Bachelorabschluss der Hochschule gemäß Deutschem Qualifikationsrahmen (DQR)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923925" y="3147814"/>
              <a:ext cx="1944219" cy="402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accent3"/>
                  </a:solidFill>
                </a:rPr>
                <a:t>BERUFSBILDUNG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289995" y="3167098"/>
              <a:ext cx="1882405" cy="402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accent3"/>
                  </a:solidFill>
                </a:rPr>
                <a:t>DUALES  STUDIUM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851920" y="4731990"/>
              <a:ext cx="4608512" cy="371998"/>
            </a:xfrm>
            <a:prstGeom prst="rect">
              <a:avLst/>
            </a:prstGeom>
            <a:noFill/>
          </p:spPr>
          <p:txBody>
            <a:bodyPr wrap="square" tIns="108000" bIns="108000" rtlCol="0">
              <a:spAutoFit/>
            </a:bodyPr>
            <a:lstStyle/>
            <a:p>
              <a:r>
                <a:rPr lang="de-DE" sz="1000" dirty="0" smtClean="0">
                  <a:solidFill>
                    <a:schemeClr val="bg1"/>
                  </a:solidFill>
                </a:rPr>
                <a:t>Alle Informationen zu den 130 Berufen im Handwerk unter www.handwerk.de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571890" y="3579862"/>
              <a:ext cx="3672518" cy="679774"/>
            </a:xfrm>
            <a:prstGeom prst="rect">
              <a:avLst/>
            </a:prstGeom>
            <a:noFill/>
          </p:spPr>
          <p:txBody>
            <a:bodyPr wrap="square" tIns="108000" bIns="10800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000" dirty="0" smtClean="0">
                  <a:solidFill>
                    <a:schemeClr val="bg1"/>
                  </a:solidFill>
                </a:rPr>
                <a:t>Duale Ausbildung in einem der 130 Berufe im Handwerk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000" dirty="0" smtClean="0">
                  <a:solidFill>
                    <a:schemeClr val="bg1"/>
                  </a:solidFill>
                </a:rPr>
                <a:t>Verkürzung möglich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000" dirty="0" smtClean="0">
                  <a:solidFill>
                    <a:schemeClr val="bg1"/>
                  </a:solidFill>
                </a:rPr>
                <a:t>Zusatzqualifikationen als Europaassistent/in (HWK)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572000" y="2283718"/>
              <a:ext cx="3672518" cy="833663"/>
            </a:xfrm>
            <a:prstGeom prst="rect">
              <a:avLst/>
            </a:prstGeom>
            <a:noFill/>
          </p:spPr>
          <p:txBody>
            <a:bodyPr wrap="square" tIns="108000" bIns="10800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000" dirty="0" smtClean="0">
                  <a:solidFill>
                    <a:schemeClr val="bg1"/>
                  </a:solidFill>
                </a:rPr>
                <a:t>Verschiedene Weiterbildungsmöglichkeiten auf Gesellen-ebene:  z.B. 	Meister, Handwerks- oder Meisterdesigner, Ausbilder-eignung oder geprüfte/r Fachfrau/ Fachmann für kaufmännische Betriebsführung (HWO)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571890" y="699542"/>
              <a:ext cx="3672518" cy="833663"/>
            </a:xfrm>
            <a:prstGeom prst="rect">
              <a:avLst/>
            </a:prstGeom>
            <a:noFill/>
          </p:spPr>
          <p:txBody>
            <a:bodyPr wrap="square" tIns="108000" bIns="10800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000" dirty="0" smtClean="0">
                  <a:solidFill>
                    <a:schemeClr val="bg1"/>
                  </a:solidFill>
                </a:rPr>
                <a:t>Verschiedene Weiterbildungsmöglichkeiten auf Meister-ebene:  z.B. Hochschulstudium, geprüfter Betriebswirt (HWO) – gleichwertig mit dem Masterabschluss an der Hochschule gemäß DQR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8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583">
            <a:off x="-115802" y="1981834"/>
            <a:ext cx="4322307" cy="3492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067944" y="915566"/>
            <a:ext cx="4392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>
                <a:latin typeface="+mn-lt"/>
              </a:rPr>
              <a:t>Dein „Handwerkszeug“ </a:t>
            </a:r>
            <a:br>
              <a:rPr lang="de-DE" sz="2600" b="1" dirty="0" smtClean="0">
                <a:latin typeface="+mn-lt"/>
              </a:rPr>
            </a:br>
            <a:r>
              <a:rPr lang="de-DE" sz="2600" b="1" dirty="0" smtClean="0">
                <a:latin typeface="+mn-lt"/>
              </a:rPr>
              <a:t>für die Lehrstellensuche</a:t>
            </a:r>
          </a:p>
          <a:p>
            <a:endParaRPr lang="de-DE" sz="2600" b="1" dirty="0">
              <a:latin typeface="+mn-lt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hwk-aachen.de/</a:t>
            </a:r>
            <a:r>
              <a:rPr lang="de-DE" dirty="0" err="1" smtClean="0">
                <a:latin typeface="+mn-lt"/>
              </a:rPr>
              <a:t>lehrstellenbörse</a:t>
            </a:r>
            <a:endParaRPr lang="de-DE" dirty="0" smtClean="0">
              <a:latin typeface="+mn-lt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hwk-aachen.de/</a:t>
            </a:r>
            <a:r>
              <a:rPr lang="de-DE" dirty="0" err="1" smtClean="0">
                <a:latin typeface="+mn-lt"/>
              </a:rPr>
              <a:t>lehrstellenatlas</a:t>
            </a:r>
            <a:endParaRPr lang="de-DE" dirty="0" smtClean="0">
              <a:latin typeface="+mn-lt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lehrstellenradar.de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handwerk.de/</a:t>
            </a:r>
            <a:r>
              <a:rPr lang="de-DE" dirty="0" err="1" smtClean="0">
                <a:latin typeface="+mn-lt"/>
              </a:rPr>
              <a:t>berufechecker</a:t>
            </a: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987847"/>
            <a:ext cx="4176464" cy="3206208"/>
          </a:xfrm>
          <a:prstGeom prst="rect">
            <a:avLst/>
          </a:prstGeom>
          <a:ln w="19050">
            <a:solidFill>
              <a:schemeClr val="bg1"/>
            </a:solidFill>
            <a:prstDash val="dash"/>
          </a:ln>
        </p:spPr>
        <p:txBody>
          <a:bodyPr wrap="square" lIns="288000" tIns="180000" bIns="180000" anchor="ctr">
            <a:spAutoFit/>
          </a:bodyPr>
          <a:lstStyle/>
          <a:p>
            <a:r>
              <a:rPr lang="de-DE" sz="3600" b="1" dirty="0" smtClean="0">
                <a:latin typeface="+mn-lt"/>
              </a:rPr>
              <a:t>Welcher Beruf</a:t>
            </a:r>
            <a:br>
              <a:rPr lang="de-DE" sz="3600" b="1" dirty="0" smtClean="0">
                <a:latin typeface="+mn-lt"/>
              </a:rPr>
            </a:br>
            <a:r>
              <a:rPr lang="de-DE" sz="3600" b="1" dirty="0" smtClean="0">
                <a:latin typeface="+mn-lt"/>
              </a:rPr>
              <a:t>passt zu Dir?</a:t>
            </a:r>
          </a:p>
          <a:p>
            <a:endParaRPr lang="de-DE" sz="3600" b="1" dirty="0">
              <a:latin typeface="+mn-lt"/>
            </a:endParaRPr>
          </a:p>
          <a:p>
            <a:r>
              <a:rPr lang="de-DE" sz="3600" b="1" dirty="0" err="1" smtClean="0">
                <a:latin typeface="+mn-lt"/>
              </a:rPr>
              <a:t>Probier</a:t>
            </a:r>
            <a:r>
              <a:rPr lang="de-DE" sz="3600" b="1" dirty="0" smtClean="0">
                <a:latin typeface="+mn-lt"/>
              </a:rPr>
              <a:t> mal den </a:t>
            </a:r>
            <a:r>
              <a:rPr lang="de-DE" sz="3600" b="1" dirty="0" err="1" smtClean="0">
                <a:latin typeface="+mn-lt"/>
              </a:rPr>
              <a:t>Berufechecker</a:t>
            </a:r>
            <a:r>
              <a:rPr lang="de-DE" sz="3600" b="1" dirty="0" smtClean="0">
                <a:latin typeface="+mn-lt"/>
              </a:rPr>
              <a:t>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90085"/>
            <a:ext cx="3246853" cy="320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teraktive Schaltfläche: Nächste(r) oder Weiter 5">
            <a:hlinkClick r:id="" action="ppaction://noaction" highlightClick="1"/>
          </p:cNvPr>
          <p:cNvSpPr/>
          <p:nvPr/>
        </p:nvSpPr>
        <p:spPr>
          <a:xfrm>
            <a:off x="5943398" y="2090684"/>
            <a:ext cx="1224136" cy="1008112"/>
          </a:xfrm>
          <a:prstGeom prst="actionButtonForwardNex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7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583">
            <a:off x="-118586" y="2374766"/>
            <a:ext cx="3787587" cy="3060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51520" y="402315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smtClean="0">
                <a:latin typeface="+mn-lt"/>
              </a:rPr>
              <a:t>Deine  </a:t>
            </a:r>
            <a:r>
              <a:rPr lang="de-DE" sz="2600" b="1" dirty="0" err="1" smtClean="0">
                <a:latin typeface="+mn-lt"/>
              </a:rPr>
              <a:t>Bildungscoaches</a:t>
            </a:r>
            <a:r>
              <a:rPr lang="de-DE" sz="2600" b="1" dirty="0" smtClean="0">
                <a:latin typeface="+mn-lt"/>
              </a:rPr>
              <a:t> für die Lehrstellensuche</a:t>
            </a: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4067943" y="2348798"/>
            <a:ext cx="4002039" cy="1199250"/>
            <a:chOff x="1132299" y="2210547"/>
            <a:chExt cx="3971541" cy="1199250"/>
          </a:xfrm>
        </p:grpSpPr>
        <p:sp>
          <p:nvSpPr>
            <p:cNvPr id="7" name="Textplatzhalter 2"/>
            <p:cNvSpPr txBox="1">
              <a:spLocks/>
            </p:cNvSpPr>
            <p:nvPr/>
          </p:nvSpPr>
          <p:spPr>
            <a:xfrm>
              <a:off x="1146114" y="2220311"/>
              <a:ext cx="3957726" cy="1189486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txBody>
            <a:bodyPr lIns="72000" tIns="108000" rIns="108000" bIns="108000"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§"/>
                <a:defRPr sz="2400"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–"/>
                <a:defRPr sz="2000"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•"/>
                <a:defRPr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–"/>
                <a:defRPr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Arial" charset="0"/>
                <a:buChar char="»"/>
                <a:defRPr sz="1600" kern="1200">
                  <a:solidFill>
                    <a:srgbClr val="848484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fontAlgn="auto">
                <a:spcAft>
                  <a:spcPts val="0"/>
                </a:spcAft>
                <a:buFont typeface="Wingdings" pitchFamily="2" charset="2"/>
                <a:buNone/>
                <a:defRPr/>
              </a:pPr>
              <a:endParaRPr lang="de-DE" sz="1600" dirty="0">
                <a:solidFill>
                  <a:schemeClr val="bg1"/>
                </a:solidFill>
              </a:endParaRPr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299" y="2210547"/>
              <a:ext cx="789810" cy="119925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2138133" y="2379588"/>
              <a:ext cx="2901284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2000" b="1" baseline="30000" dirty="0" smtClean="0"/>
                <a:t>Dieter </a:t>
              </a:r>
              <a:r>
                <a:rPr lang="de-DE" sz="2000" b="1" baseline="30000" dirty="0" err="1"/>
                <a:t>Soiron</a:t>
              </a:r>
              <a:endParaRPr lang="de-DE" sz="2000" b="1" baseline="30000" dirty="0"/>
            </a:p>
            <a:p>
              <a:pPr>
                <a:spcAft>
                  <a:spcPts val="600"/>
                </a:spcAft>
              </a:pPr>
              <a:r>
                <a:rPr lang="de-DE" sz="2000" baseline="30000" dirty="0"/>
                <a:t>Tel. +49 241 </a:t>
              </a:r>
              <a:r>
                <a:rPr lang="de-DE" sz="2000" baseline="30000" dirty="0" smtClean="0"/>
                <a:t>471-164</a:t>
              </a:r>
              <a:br>
                <a:rPr lang="de-DE" sz="2000" baseline="30000" dirty="0" smtClean="0"/>
              </a:br>
              <a:r>
                <a:rPr lang="de-DE" sz="2000" baseline="30000" dirty="0" smtClean="0"/>
                <a:t>Mobil </a:t>
              </a:r>
              <a:r>
                <a:rPr lang="de-DE" sz="2000" baseline="30000" dirty="0"/>
                <a:t>+49 157 </a:t>
              </a:r>
              <a:r>
                <a:rPr lang="de-DE" sz="2000" baseline="30000" dirty="0" smtClean="0"/>
                <a:t>85044281</a:t>
              </a:r>
              <a:br>
                <a:rPr lang="de-DE" sz="2000" baseline="30000" dirty="0" smtClean="0"/>
              </a:br>
              <a:r>
                <a:rPr lang="de-DE" sz="2000" baseline="30000" dirty="0" smtClean="0"/>
                <a:t>Mail: dieter.soiron@hwk-aachen.de</a:t>
              </a:r>
              <a:endParaRPr lang="de-DE" sz="2000" baseline="30000" dirty="0"/>
            </a:p>
          </p:txBody>
        </p:sp>
      </p:grp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4070558" y="1015296"/>
            <a:ext cx="3999424" cy="1261494"/>
            <a:chOff x="1146114" y="627534"/>
            <a:chExt cx="3999105" cy="1261494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146114" y="699542"/>
              <a:ext cx="3999105" cy="1189486"/>
              <a:chOff x="1146114" y="699542"/>
              <a:chExt cx="3999105" cy="1189486"/>
            </a:xfrm>
          </p:grpSpPr>
          <p:sp>
            <p:nvSpPr>
              <p:cNvPr id="13" name="Textplatzhalter 2"/>
              <p:cNvSpPr txBox="1">
                <a:spLocks/>
              </p:cNvSpPr>
              <p:nvPr/>
            </p:nvSpPr>
            <p:spPr>
              <a:xfrm>
                <a:off x="1146114" y="699542"/>
                <a:ext cx="3999105" cy="118948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prstDash val="dash"/>
              </a:ln>
            </p:spPr>
            <p:txBody>
              <a:bodyPr lIns="72000" tIns="108000" rIns="108000" bIns="10800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Wingdings" pitchFamily="2" charset="2"/>
                  <a:buChar char="§"/>
                  <a:defRPr sz="2400"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–"/>
                  <a:defRPr sz="2000"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•"/>
                  <a:defRPr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–"/>
                  <a:defRPr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»"/>
                  <a:defRPr sz="1600"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 fontAlgn="auto"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de-DE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2120883" y="959852"/>
                <a:ext cx="3024336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2000" b="1" baseline="30000" dirty="0"/>
                  <a:t>Bianca </a:t>
                </a:r>
                <a:r>
                  <a:rPr lang="de-DE" sz="2000" b="1" baseline="30000" dirty="0" err="1"/>
                  <a:t>Mandt</a:t>
                </a:r>
                <a:r>
                  <a:rPr lang="de-DE" sz="2000" b="1" baseline="30000" dirty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2000" baseline="30000" dirty="0"/>
                  <a:t>Tel. +49 241 </a:t>
                </a:r>
                <a:r>
                  <a:rPr lang="de-DE" sz="2000" baseline="30000" dirty="0" smtClean="0"/>
                  <a:t>471-175</a:t>
                </a:r>
                <a:br>
                  <a:rPr lang="de-DE" sz="2000" baseline="30000" dirty="0" smtClean="0"/>
                </a:br>
                <a:r>
                  <a:rPr lang="de-DE" sz="2000" baseline="30000" dirty="0" smtClean="0"/>
                  <a:t>Mail: bianca.mandt@hwk-aachen.de</a:t>
                </a:r>
                <a:endParaRPr lang="de-DE" sz="2000" baseline="30000" dirty="0"/>
              </a:p>
            </p:txBody>
          </p:sp>
        </p:grp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114" y="627534"/>
              <a:ext cx="800798" cy="1261494"/>
            </a:xfrm>
            <a:prstGeom prst="rect">
              <a:avLst/>
            </a:prstGeom>
          </p:spPr>
        </p:pic>
      </p:grp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4081759" y="3688401"/>
            <a:ext cx="3988224" cy="1230676"/>
            <a:chOff x="1403648" y="3705824"/>
            <a:chExt cx="3988224" cy="1230676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1403648" y="3732176"/>
              <a:ext cx="3988224" cy="1204324"/>
              <a:chOff x="1115616" y="3732176"/>
              <a:chExt cx="3988224" cy="1204324"/>
            </a:xfrm>
          </p:grpSpPr>
          <p:sp>
            <p:nvSpPr>
              <p:cNvPr id="18" name="Textplatzhalter 2"/>
              <p:cNvSpPr txBox="1">
                <a:spLocks/>
              </p:cNvSpPr>
              <p:nvPr/>
            </p:nvSpPr>
            <p:spPr>
              <a:xfrm>
                <a:off x="1115616" y="3732176"/>
                <a:ext cx="3988224" cy="11894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txBody>
              <a:bodyPr lIns="72000" tIns="108000" rIns="108000" bIns="10800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Wingdings" pitchFamily="2" charset="2"/>
                  <a:buChar char="§"/>
                  <a:defRPr sz="2400"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–"/>
                  <a:defRPr sz="2000"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•"/>
                  <a:defRPr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–"/>
                  <a:defRPr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Font typeface="Arial" charset="0"/>
                  <a:buChar char="»"/>
                  <a:defRPr sz="1600" kern="1200">
                    <a:solidFill>
                      <a:srgbClr val="84848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 fontAlgn="auto"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de-DE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2146425" y="3741301"/>
                <a:ext cx="2957415" cy="1195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de-DE" sz="2000" baseline="30000" dirty="0"/>
              </a:p>
              <a:p>
                <a:pPr>
                  <a:spcAft>
                    <a:spcPts val="600"/>
                  </a:spcAft>
                </a:pPr>
                <a:r>
                  <a:rPr lang="de-DE" sz="2000" b="1" baseline="30000" dirty="0" smtClean="0"/>
                  <a:t>Rainer Schaar</a:t>
                </a:r>
              </a:p>
              <a:p>
                <a:pPr>
                  <a:spcAft>
                    <a:spcPts val="600"/>
                  </a:spcAft>
                </a:pPr>
                <a:r>
                  <a:rPr lang="de-DE" sz="2000" baseline="30000" dirty="0" smtClean="0"/>
                  <a:t>Tel</a:t>
                </a:r>
                <a:r>
                  <a:rPr lang="de-DE" sz="2000" baseline="30000" dirty="0"/>
                  <a:t>. +49 241 </a:t>
                </a:r>
                <a:r>
                  <a:rPr lang="de-DE" sz="2000" baseline="30000" dirty="0" smtClean="0"/>
                  <a:t>471-231</a:t>
                </a:r>
                <a:br>
                  <a:rPr lang="de-DE" sz="2000" baseline="30000" dirty="0" smtClean="0"/>
                </a:br>
                <a:r>
                  <a:rPr lang="de-DE" sz="2000" baseline="30000" dirty="0" smtClean="0"/>
                  <a:t>Mobil </a:t>
                </a:r>
                <a:r>
                  <a:rPr lang="de-DE" sz="2000" baseline="30000" dirty="0"/>
                  <a:t>+49 </a:t>
                </a:r>
                <a:r>
                  <a:rPr lang="de-DE" sz="2000" baseline="30000" dirty="0" smtClean="0"/>
                  <a:t>178 4132860</a:t>
                </a:r>
                <a:br>
                  <a:rPr lang="de-DE" sz="2000" baseline="30000" dirty="0" smtClean="0"/>
                </a:br>
                <a:r>
                  <a:rPr lang="de-DE" sz="2000" baseline="30000" dirty="0" smtClean="0"/>
                  <a:t>Mail rainer.schaar@hwk-aachen.de</a:t>
                </a:r>
              </a:p>
            </p:txBody>
          </p:sp>
        </p:grp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705824"/>
              <a:ext cx="806493" cy="1215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2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800581"/>
            <a:ext cx="78488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VERSPROCHEN!</a:t>
            </a:r>
          </a:p>
          <a:p>
            <a:endParaRPr lang="de-DE" dirty="0"/>
          </a:p>
          <a:p>
            <a:r>
              <a:rPr lang="de-DE" dirty="0" smtClean="0"/>
              <a:t>Die </a:t>
            </a:r>
            <a:r>
              <a:rPr lang="de-DE" dirty="0" err="1" smtClean="0"/>
              <a:t>Bildungscoaches</a:t>
            </a:r>
            <a:r>
              <a:rPr lang="de-DE" dirty="0" smtClean="0"/>
              <a:t> der Handwerkskammer</a:t>
            </a:r>
          </a:p>
          <a:p>
            <a:r>
              <a:rPr lang="de-DE" dirty="0" smtClean="0"/>
              <a:t>sind auch in der Corona-Zeit für Dich da!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Wir helfen Dir, den passenden Ausbildungsplatz zu finden.</a:t>
            </a:r>
          </a:p>
          <a:p>
            <a:endParaRPr lang="de-DE" dirty="0"/>
          </a:p>
          <a:p>
            <a:r>
              <a:rPr lang="de-DE" dirty="0" smtClean="0"/>
              <a:t>Wir beraten, testen und vermitteln Dich!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sz="1400" dirty="0" smtClean="0"/>
              <a:t>www.hwk-aachen.de/lehrstellenvermittlung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2067694"/>
            <a:ext cx="1445054" cy="21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99592" y="141962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SO, JETZT BIST DU AM ZUG!</a:t>
            </a:r>
          </a:p>
          <a:p>
            <a:endParaRPr lang="de-DE" dirty="0"/>
          </a:p>
          <a:p>
            <a:r>
              <a:rPr lang="de-DE" sz="3600" dirty="0" smtClean="0"/>
              <a:t>Melde Dich bei uns!</a:t>
            </a:r>
          </a:p>
          <a:p>
            <a:r>
              <a:rPr lang="de-DE" sz="3600" dirty="0" smtClean="0"/>
              <a:t>Warte nicht, bis Corona vorbei ist ;)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1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800" baseline="30000" dirty="0" smtClean="0"/>
              <a:t>hwk-aachen.de/</a:t>
            </a:r>
            <a:r>
              <a:rPr lang="de-DE" sz="2800" baseline="30000" dirty="0" err="1" smtClean="0"/>
              <a:t>lehrstellenvermittlung</a:t>
            </a:r>
            <a:endParaRPr lang="de-DE" sz="2800" baseline="30000" dirty="0"/>
          </a:p>
        </p:txBody>
      </p:sp>
      <p:sp>
        <p:nvSpPr>
          <p:cNvPr id="3" name="Textplatzhalter 1"/>
          <p:cNvSpPr txBox="1">
            <a:spLocks/>
          </p:cNvSpPr>
          <p:nvPr/>
        </p:nvSpPr>
        <p:spPr>
          <a:xfrm>
            <a:off x="539552" y="4209315"/>
            <a:ext cx="7776864" cy="378043"/>
          </a:xfrm>
          <a:prstGeom prst="rect">
            <a:avLst/>
          </a:prstGeom>
        </p:spPr>
        <p:txBody>
          <a:bodyPr anchor="ctr" anchorCtr="0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16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sz="2000" kern="1200">
                <a:solidFill>
                  <a:srgbClr val="84848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kern="1200">
                <a:solidFill>
                  <a:srgbClr val="84848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kern="1200">
                <a:solidFill>
                  <a:srgbClr val="84848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»"/>
              <a:defRPr sz="1600" kern="1200">
                <a:solidFill>
                  <a:srgbClr val="84848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aseline="30000" dirty="0" smtClean="0"/>
              <a:t>Fotos: AMH, </a:t>
            </a:r>
            <a:r>
              <a:rPr lang="de-DE" sz="1800" baseline="30000" dirty="0" err="1" smtClean="0"/>
              <a:t>Fotolia</a:t>
            </a:r>
            <a:r>
              <a:rPr lang="de-DE" sz="1800" baseline="30000" dirty="0" smtClean="0"/>
              <a:t>, HWK Münster, Panthermedia</a:t>
            </a:r>
            <a:r>
              <a:rPr lang="de-DE" sz="1800" dirty="0" smtClean="0"/>
              <a:t> </a:t>
            </a:r>
            <a:endParaRPr lang="de-DE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21397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85750"/>
            <a:ext cx="6444000" cy="45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7534"/>
            <a:ext cx="6748314" cy="38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teraktive Schaltfläche: Nächste(r) oder Weiter 1">
            <a:hlinkClick r:id="" action="ppaction://noaction" highlightClick="1"/>
          </p:cNvPr>
          <p:cNvSpPr/>
          <p:nvPr/>
        </p:nvSpPr>
        <p:spPr>
          <a:xfrm>
            <a:off x="3779912" y="2067694"/>
            <a:ext cx="1224136" cy="1008112"/>
          </a:xfrm>
          <a:prstGeom prst="actionButtonForwardNex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4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85750"/>
            <a:ext cx="6516000" cy="45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1549"/>
            <a:ext cx="6912768" cy="38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teraktive Schaltfläche: Nächste(r) oder Weiter 4">
            <a:hlinkClick r:id="" action="ppaction://noaction" highlightClick="1"/>
          </p:cNvPr>
          <p:cNvSpPr/>
          <p:nvPr/>
        </p:nvSpPr>
        <p:spPr>
          <a:xfrm>
            <a:off x="3779912" y="2067694"/>
            <a:ext cx="1224136" cy="1008112"/>
          </a:xfrm>
          <a:prstGeom prst="actionButtonForwardNex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9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25" y="285752"/>
            <a:ext cx="6516000" cy="45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37" y="699542"/>
            <a:ext cx="6707539" cy="37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teraktive Schaltfläche: Nächste(r) oder Weiter 4">
            <a:hlinkClick r:id="" action="ppaction://noaction" highlightClick="1"/>
          </p:cNvPr>
          <p:cNvSpPr/>
          <p:nvPr/>
        </p:nvSpPr>
        <p:spPr>
          <a:xfrm>
            <a:off x="3923928" y="2067694"/>
            <a:ext cx="1224136" cy="1008112"/>
          </a:xfrm>
          <a:prstGeom prst="actionButtonForwardNex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50" y="285755"/>
            <a:ext cx="6516000" cy="45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4" y="555526"/>
            <a:ext cx="7325746" cy="41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teraktive Schaltfläche: Nächste(r) oder Weiter 4">
            <a:hlinkClick r:id="" action="ppaction://noaction" highlightClick="1"/>
          </p:cNvPr>
          <p:cNvSpPr/>
          <p:nvPr/>
        </p:nvSpPr>
        <p:spPr>
          <a:xfrm>
            <a:off x="3923928" y="2067694"/>
            <a:ext cx="1224136" cy="1008112"/>
          </a:xfrm>
          <a:prstGeom prst="actionButtonForwardNex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7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WK-Design">
  <a:themeElements>
    <a:clrScheme name="HWK Aachen">
      <a:dk1>
        <a:srgbClr val="FFFFFF"/>
      </a:dk1>
      <a:lt1>
        <a:srgbClr val="FFFFFF"/>
      </a:lt1>
      <a:dk2>
        <a:srgbClr val="FFFFFF"/>
      </a:dk2>
      <a:lt2>
        <a:srgbClr val="F2F2F2"/>
      </a:lt2>
      <a:accent1>
        <a:srgbClr val="FF6600"/>
      </a:accent1>
      <a:accent2>
        <a:srgbClr val="D8D8D8"/>
      </a:accent2>
      <a:accent3>
        <a:srgbClr val="58585A"/>
      </a:accent3>
      <a:accent4>
        <a:srgbClr val="98BAE4"/>
      </a:accent4>
      <a:accent5>
        <a:srgbClr val="92D050"/>
      </a:accent5>
      <a:accent6>
        <a:srgbClr val="000000"/>
      </a:accent6>
      <a:hlink>
        <a:srgbClr val="FF6600"/>
      </a:hlink>
      <a:folHlink>
        <a:srgbClr val="FF660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WK-Design">
  <a:themeElements>
    <a:clrScheme name="HWK Aachen">
      <a:dk1>
        <a:srgbClr val="FFFFFF"/>
      </a:dk1>
      <a:lt1>
        <a:srgbClr val="FFFFFF"/>
      </a:lt1>
      <a:dk2>
        <a:srgbClr val="FFFFFF"/>
      </a:dk2>
      <a:lt2>
        <a:srgbClr val="F2F2F2"/>
      </a:lt2>
      <a:accent1>
        <a:srgbClr val="FF6600"/>
      </a:accent1>
      <a:accent2>
        <a:srgbClr val="D8D8D8"/>
      </a:accent2>
      <a:accent3>
        <a:srgbClr val="58585A"/>
      </a:accent3>
      <a:accent4>
        <a:srgbClr val="98BAE4"/>
      </a:accent4>
      <a:accent5>
        <a:srgbClr val="92D050"/>
      </a:accent5>
      <a:accent6>
        <a:srgbClr val="000000"/>
      </a:accent6>
      <a:hlink>
        <a:srgbClr val="FF6600"/>
      </a:hlink>
      <a:folHlink>
        <a:srgbClr val="FF660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WK-Design">
  <a:themeElements>
    <a:clrScheme name="HWK Aachen">
      <a:dk1>
        <a:srgbClr val="FFFFFF"/>
      </a:dk1>
      <a:lt1>
        <a:srgbClr val="FFFFFF"/>
      </a:lt1>
      <a:dk2>
        <a:srgbClr val="FFFFFF"/>
      </a:dk2>
      <a:lt2>
        <a:srgbClr val="F2F2F2"/>
      </a:lt2>
      <a:accent1>
        <a:srgbClr val="FF6600"/>
      </a:accent1>
      <a:accent2>
        <a:srgbClr val="D8D8D8"/>
      </a:accent2>
      <a:accent3>
        <a:srgbClr val="58585A"/>
      </a:accent3>
      <a:accent4>
        <a:srgbClr val="98BAE4"/>
      </a:accent4>
      <a:accent5>
        <a:srgbClr val="92D050"/>
      </a:accent5>
      <a:accent6>
        <a:srgbClr val="000000"/>
      </a:accent6>
      <a:hlink>
        <a:srgbClr val="FF6600"/>
      </a:hlink>
      <a:folHlink>
        <a:srgbClr val="FF660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HWK-Design">
  <a:themeElements>
    <a:clrScheme name="HWK Aachen">
      <a:dk1>
        <a:srgbClr val="FFFFFF"/>
      </a:dk1>
      <a:lt1>
        <a:srgbClr val="FFFFFF"/>
      </a:lt1>
      <a:dk2>
        <a:srgbClr val="FFFFFF"/>
      </a:dk2>
      <a:lt2>
        <a:srgbClr val="F2F2F2"/>
      </a:lt2>
      <a:accent1>
        <a:srgbClr val="FF6600"/>
      </a:accent1>
      <a:accent2>
        <a:srgbClr val="D8D8D8"/>
      </a:accent2>
      <a:accent3>
        <a:srgbClr val="58585A"/>
      </a:accent3>
      <a:accent4>
        <a:srgbClr val="98BAE4"/>
      </a:accent4>
      <a:accent5>
        <a:srgbClr val="92D050"/>
      </a:accent5>
      <a:accent6>
        <a:srgbClr val="000000"/>
      </a:accent6>
      <a:hlink>
        <a:srgbClr val="FF6600"/>
      </a:hlink>
      <a:folHlink>
        <a:srgbClr val="FF660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Neues-Design-Knodel</Template>
  <TotalTime>0</TotalTime>
  <Words>210</Words>
  <Application>Microsoft Office PowerPoint</Application>
  <PresentationFormat>Bildschirmpräsentation (16:9)</PresentationFormat>
  <Paragraphs>66</Paragraphs>
  <Slides>18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HWK-Design</vt:lpstr>
      <vt:lpstr>2_HWK-Design</vt:lpstr>
      <vt:lpstr>1_HWK-Design</vt:lpstr>
      <vt:lpstr>4_HWK-Design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HWK Aachen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Ingrid Knodel</cp:lastModifiedBy>
  <cp:revision>453</cp:revision>
  <dcterms:created xsi:type="dcterms:W3CDTF">2015-07-20T12:08:24Z</dcterms:created>
  <dcterms:modified xsi:type="dcterms:W3CDTF">2020-06-08T06:06:08Z</dcterms:modified>
</cp:coreProperties>
</file>